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2"/>
  </p:notesMasterIdLst>
  <p:sldIdLst>
    <p:sldId id="449" r:id="rId6"/>
    <p:sldId id="256" r:id="rId7"/>
    <p:sldId id="257" r:id="rId8"/>
    <p:sldId id="451" r:id="rId9"/>
    <p:sldId id="450" r:id="rId10"/>
    <p:sldId id="290" r:id="rId1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95179-F3CB-D24B-B169-065F58F0A2EB}" v="1" dt="2024-07-22T10:58:47.173"/>
    <p1510:client id="{D39F2C54-7E9B-6446-ACF2-90BBF72AF96E}" v="64" dt="2024-07-22T10:51:48.3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5"/>
  </p:normalViewPr>
  <p:slideViewPr>
    <p:cSldViewPr snapToGrid="0">
      <p:cViewPr varScale="1">
        <p:scale>
          <a:sx n="100" d="100"/>
          <a:sy n="100" d="100"/>
        </p:scale>
        <p:origin x="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I SESMERO MOLINA" userId="cf8517ed-7442-47cd-850d-8e01e56e0883" providerId="ADAL" clId="{09F95179-F3CB-D24B-B169-065F58F0A2EB}"/>
    <pc:docChg chg="modSld">
      <pc:chgData name="JORDI SESMERO MOLINA" userId="cf8517ed-7442-47cd-850d-8e01e56e0883" providerId="ADAL" clId="{09F95179-F3CB-D24B-B169-065F58F0A2EB}" dt="2024-07-22T10:58:47.173" v="0"/>
      <pc:docMkLst>
        <pc:docMk/>
      </pc:docMkLst>
      <pc:sldChg chg="modSp mod">
        <pc:chgData name="JORDI SESMERO MOLINA" userId="cf8517ed-7442-47cd-850d-8e01e56e0883" providerId="ADAL" clId="{09F95179-F3CB-D24B-B169-065F58F0A2EB}" dt="2024-07-22T10:58:47.173" v="0"/>
        <pc:sldMkLst>
          <pc:docMk/>
          <pc:sldMk cId="348211688" sldId="256"/>
        </pc:sldMkLst>
        <pc:spChg chg="mod">
          <ac:chgData name="JORDI SESMERO MOLINA" userId="cf8517ed-7442-47cd-850d-8e01e56e0883" providerId="ADAL" clId="{09F95179-F3CB-D24B-B169-065F58F0A2EB}" dt="2024-07-22T10:58:47.173" v="0"/>
          <ac:spMkLst>
            <pc:docMk/>
            <pc:sldMk cId="348211688" sldId="256"/>
            <ac:spMk id="4" creationId="{95242FE0-3893-AA3F-57A0-E5CBA5204AB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10C21-0639-544C-A37F-A64A581657BA}" type="datetimeFigureOut">
              <a:rPr lang="es-ES" smtClean="0"/>
              <a:t>19/7/24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2A703-0E4E-2448-9DA4-2F4DCA5A3A8B}" type="slidenum">
              <a:rPr lang="es-ES" smtClean="0"/>
              <a:t>‹Nº›</a:t>
            </a:fld>
            <a:endParaRPr lang="es-ES"/>
          </a:p>
        </p:txBody>
      </p:sp>
    </p:spTree>
    <p:extLst>
      <p:ext uri="{BB962C8B-B14F-4D97-AF65-F5344CB8AC3E}">
        <p14:creationId xmlns:p14="http://schemas.microsoft.com/office/powerpoint/2010/main" val="2542953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EA0D57-82A9-4021-ACD5-820D425F2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970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8F3C6D1-6AFF-4E1C-814D-921ABB08980F}" type="slidenum">
              <a:rPr lang="es-ES" smtClean="0"/>
              <a:t>6</a:t>
            </a:fld>
            <a:endParaRPr lang="es-ES"/>
          </a:p>
        </p:txBody>
      </p:sp>
    </p:spTree>
    <p:extLst>
      <p:ext uri="{BB962C8B-B14F-4D97-AF65-F5344CB8AC3E}">
        <p14:creationId xmlns:p14="http://schemas.microsoft.com/office/powerpoint/2010/main" val="161240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269B8-94EA-0AE0-E23A-E6C91E88070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4902B49-C2D8-C5C3-F8D9-6C0267079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3B25D69-532B-FF8E-5F44-824EAE3AB6CA}"/>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5" name="Marcador de pie de página 4">
            <a:extLst>
              <a:ext uri="{FF2B5EF4-FFF2-40B4-BE49-F238E27FC236}">
                <a16:creationId xmlns:a16="http://schemas.microsoft.com/office/drawing/2014/main" id="{7165C26A-89DF-3FDF-146A-79989B3B35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0A66FAB-C5CE-5ECB-9D7B-6701208090E0}"/>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39494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CEA6A9-1195-404E-5713-DDFAA9C72FA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928D359-F030-E6A7-8327-CD30679A8A6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B74C30B-0480-5AC2-53C4-8C5FA3B6C3EA}"/>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5" name="Marcador de pie de página 4">
            <a:extLst>
              <a:ext uri="{FF2B5EF4-FFF2-40B4-BE49-F238E27FC236}">
                <a16:creationId xmlns:a16="http://schemas.microsoft.com/office/drawing/2014/main" id="{7EE03D23-BEB9-001B-EAE6-7FD2CC5B205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B13AC1-6564-6A76-8946-58CE01F2DFA3}"/>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3598775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AAEA89E-1883-870F-E155-8CA215B6424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4ADD0CD-29E7-9CEB-F536-4F567073AE7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A26F51B-6868-A1B0-435D-69C8B1A5405C}"/>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5" name="Marcador de pie de página 4">
            <a:extLst>
              <a:ext uri="{FF2B5EF4-FFF2-40B4-BE49-F238E27FC236}">
                <a16:creationId xmlns:a16="http://schemas.microsoft.com/office/drawing/2014/main" id="{0C6AE381-EAA9-B3B6-0F23-6EF5E7EADF7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1798AFC-04D8-8B6D-A5F5-1C274F0B8AE2}"/>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276467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Fondo_Azul_Logo_Blanco">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00DCAC73-46A0-4F44-878E-B326B1156BA1}"/>
              </a:ext>
            </a:extLst>
          </p:cNvPr>
          <p:cNvSpPr>
            <a:spLocks noGrp="1"/>
          </p:cNvSpPr>
          <p:nvPr>
            <p:ph type="pic" sz="quarter" idx="10"/>
          </p:nvPr>
        </p:nvSpPr>
        <p:spPr>
          <a:xfrm>
            <a:off x="5016500" y="2349500"/>
            <a:ext cx="2158999" cy="2159000"/>
          </a:xfrm>
        </p:spPr>
        <p:txBody>
          <a:bodyPr/>
          <a:lstStyle/>
          <a:p>
            <a:endParaRPr lang="es-ES"/>
          </a:p>
        </p:txBody>
      </p:sp>
      <p:sp>
        <p:nvSpPr>
          <p:cNvPr id="9" name="Marcador de posición de imagen 6">
            <a:extLst>
              <a:ext uri="{FF2B5EF4-FFF2-40B4-BE49-F238E27FC236}">
                <a16:creationId xmlns:a16="http://schemas.microsoft.com/office/drawing/2014/main" id="{80A30C94-9398-024F-8F1F-0723B72502C1}"/>
              </a:ext>
            </a:extLst>
          </p:cNvPr>
          <p:cNvSpPr>
            <a:spLocks noGrp="1"/>
          </p:cNvSpPr>
          <p:nvPr>
            <p:ph type="pic" sz="quarter" idx="11"/>
          </p:nvPr>
        </p:nvSpPr>
        <p:spPr>
          <a:xfrm>
            <a:off x="5016500" y="5949950"/>
            <a:ext cx="2159000" cy="719138"/>
          </a:xfrm>
        </p:spPr>
        <p:txBody>
          <a:bodyPr/>
          <a:lstStyle/>
          <a:p>
            <a:endParaRPr lang="es-ES"/>
          </a:p>
        </p:txBody>
      </p:sp>
    </p:spTree>
    <p:extLst>
      <p:ext uri="{BB962C8B-B14F-4D97-AF65-F5344CB8AC3E}">
        <p14:creationId xmlns:p14="http://schemas.microsoft.com/office/powerpoint/2010/main" val="289023147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ndo_Blanco_Titular_Azul">
    <p:bg>
      <p:bgPr>
        <a:solidFill>
          <a:schemeClr val="bg1"/>
        </a:solid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2195D40-7462-8542-A18D-550DE9C8BAD4}"/>
              </a:ext>
            </a:extLst>
          </p:cNvPr>
          <p:cNvSpPr>
            <a:spLocks noGrp="1"/>
          </p:cNvSpPr>
          <p:nvPr>
            <p:ph type="title"/>
          </p:nvPr>
        </p:nvSpPr>
        <p:spPr>
          <a:xfrm>
            <a:off x="384432" y="2574617"/>
            <a:ext cx="9492761" cy="1325563"/>
          </a:xfrm>
          <a:noFill/>
        </p:spPr>
        <p:txBody>
          <a:bodyPr/>
          <a:lstStyle/>
          <a:p>
            <a:r>
              <a:rPr lang="es-ES"/>
              <a:t>Haga clic para modificar el estilo de título del patrón</a:t>
            </a:r>
          </a:p>
        </p:txBody>
      </p:sp>
      <p:sp>
        <p:nvSpPr>
          <p:cNvPr id="8" name="Marcador de texto 7">
            <a:extLst>
              <a:ext uri="{FF2B5EF4-FFF2-40B4-BE49-F238E27FC236}">
                <a16:creationId xmlns:a16="http://schemas.microsoft.com/office/drawing/2014/main" id="{C2B20351-182C-9541-9E5C-E0CD5149430F}"/>
              </a:ext>
            </a:extLst>
          </p:cNvPr>
          <p:cNvSpPr>
            <a:spLocks noGrp="1"/>
          </p:cNvSpPr>
          <p:nvPr>
            <p:ph type="body" sz="quarter" idx="10"/>
          </p:nvPr>
        </p:nvSpPr>
        <p:spPr>
          <a:xfrm>
            <a:off x="402700" y="4197813"/>
            <a:ext cx="9474494" cy="1087437"/>
          </a:xfrm>
        </p:spPr>
        <p:txBody>
          <a:bodyPr/>
          <a:lstStyle/>
          <a:p>
            <a:pPr lvl="0"/>
            <a:r>
              <a:rPr lang="es-ES"/>
              <a:t>Haga clic para modificar los estilos de texto del patrón</a:t>
            </a:r>
          </a:p>
        </p:txBody>
      </p:sp>
      <p:pic>
        <p:nvPicPr>
          <p:cNvPr id="9" name="Gráfico 8">
            <a:extLst>
              <a:ext uri="{FF2B5EF4-FFF2-40B4-BE49-F238E27FC236}">
                <a16:creationId xmlns:a16="http://schemas.microsoft.com/office/drawing/2014/main" id="{24A37FC6-CFAA-AA40-9AEC-EDB5AC61EE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0275" y="416193"/>
            <a:ext cx="1995194" cy="568123"/>
          </a:xfrm>
          <a:prstGeom prst="rect">
            <a:avLst/>
          </a:prstGeom>
        </p:spPr>
      </p:pic>
      <p:sp>
        <p:nvSpPr>
          <p:cNvPr id="10" name="Marcador de texto 7">
            <a:extLst>
              <a:ext uri="{FF2B5EF4-FFF2-40B4-BE49-F238E27FC236}">
                <a16:creationId xmlns:a16="http://schemas.microsoft.com/office/drawing/2014/main" id="{5E247BFB-65E8-D848-BCEB-FD300C1A4064}"/>
              </a:ext>
            </a:extLst>
          </p:cNvPr>
          <p:cNvSpPr>
            <a:spLocks noGrp="1"/>
          </p:cNvSpPr>
          <p:nvPr>
            <p:ph type="body" sz="quarter" idx="12" hasCustomPrompt="1"/>
          </p:nvPr>
        </p:nvSpPr>
        <p:spPr>
          <a:xfrm>
            <a:off x="402700" y="5949950"/>
            <a:ext cx="9492760" cy="361460"/>
          </a:xfrm>
        </p:spPr>
        <p:txBody>
          <a:bodyPr anchor="b">
            <a:normAutofit/>
          </a:bodyPr>
          <a:lstStyle>
            <a:lvl1pPr>
              <a:defRPr sz="1400">
                <a:solidFill>
                  <a:schemeClr val="accent1"/>
                </a:solidFill>
              </a:defRPr>
            </a:lvl1pPr>
          </a:lstStyle>
          <a:p>
            <a:pPr lvl="0"/>
            <a:r>
              <a:rPr lang="es-ES" err="1"/>
              <a:t>dd</a:t>
            </a:r>
            <a:r>
              <a:rPr lang="es-ES"/>
              <a:t>/mm/</a:t>
            </a:r>
            <a:r>
              <a:rPr lang="es-ES" err="1"/>
              <a:t>aa</a:t>
            </a:r>
            <a:r>
              <a:rPr lang="es-ES"/>
              <a:t> – Nombre de unidad</a:t>
            </a:r>
          </a:p>
        </p:txBody>
      </p:sp>
    </p:spTree>
    <p:extLst>
      <p:ext uri="{BB962C8B-B14F-4D97-AF65-F5344CB8AC3E}">
        <p14:creationId xmlns:p14="http://schemas.microsoft.com/office/powerpoint/2010/main" val="326182214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Fondo_Azul_Titular_Blanco">
    <p:bg>
      <p:bgPr>
        <a:solidFill>
          <a:schemeClr val="tx2"/>
        </a:solid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2195D40-7462-8542-A18D-550DE9C8BAD4}"/>
              </a:ext>
            </a:extLst>
          </p:cNvPr>
          <p:cNvSpPr>
            <a:spLocks noGrp="1"/>
          </p:cNvSpPr>
          <p:nvPr>
            <p:ph type="title"/>
          </p:nvPr>
        </p:nvSpPr>
        <p:spPr>
          <a:xfrm>
            <a:off x="384432" y="2574617"/>
            <a:ext cx="9492761" cy="1325563"/>
          </a:xfrm>
          <a:noFill/>
        </p:spPr>
        <p:txBody>
          <a:bodyPr/>
          <a:lstStyle>
            <a:lvl1pPr>
              <a:defRPr>
                <a:solidFill>
                  <a:schemeClr val="bg2"/>
                </a:solidFill>
              </a:defRPr>
            </a:lvl1pPr>
          </a:lstStyle>
          <a:p>
            <a:r>
              <a:rPr lang="es-ES"/>
              <a:t>Haga clic para modificar el estilo de título del patrón</a:t>
            </a:r>
          </a:p>
        </p:txBody>
      </p:sp>
      <p:sp>
        <p:nvSpPr>
          <p:cNvPr id="8" name="Marcador de texto 7">
            <a:extLst>
              <a:ext uri="{FF2B5EF4-FFF2-40B4-BE49-F238E27FC236}">
                <a16:creationId xmlns:a16="http://schemas.microsoft.com/office/drawing/2014/main" id="{C2B20351-182C-9541-9E5C-E0CD5149430F}"/>
              </a:ext>
            </a:extLst>
          </p:cNvPr>
          <p:cNvSpPr>
            <a:spLocks noGrp="1"/>
          </p:cNvSpPr>
          <p:nvPr>
            <p:ph type="body" sz="quarter" idx="10"/>
          </p:nvPr>
        </p:nvSpPr>
        <p:spPr>
          <a:xfrm>
            <a:off x="408016" y="4197813"/>
            <a:ext cx="9474494" cy="1087437"/>
          </a:xfrm>
        </p:spPr>
        <p:txBody>
          <a:bodyPr/>
          <a:lstStyle>
            <a:lvl1pPr>
              <a:defRPr>
                <a:solidFill>
                  <a:schemeClr val="bg2"/>
                </a:solidFill>
              </a:defRPr>
            </a:lvl1pPr>
          </a:lstStyle>
          <a:p>
            <a:pPr lvl="0"/>
            <a:r>
              <a:rPr lang="es-ES"/>
              <a:t>Haga clic para modificar los estilos de texto del patrón</a:t>
            </a:r>
          </a:p>
        </p:txBody>
      </p:sp>
      <p:pic>
        <p:nvPicPr>
          <p:cNvPr id="5" name="Gráfico 4">
            <a:extLst>
              <a:ext uri="{FF2B5EF4-FFF2-40B4-BE49-F238E27FC236}">
                <a16:creationId xmlns:a16="http://schemas.microsoft.com/office/drawing/2014/main" id="{10324EC9-24C7-174D-B246-CAB9B044A8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0275" y="416193"/>
            <a:ext cx="1995194" cy="568123"/>
          </a:xfrm>
          <a:prstGeom prst="rect">
            <a:avLst/>
          </a:prstGeom>
        </p:spPr>
      </p:pic>
      <p:sp>
        <p:nvSpPr>
          <p:cNvPr id="7" name="Marcador de texto 7">
            <a:extLst>
              <a:ext uri="{FF2B5EF4-FFF2-40B4-BE49-F238E27FC236}">
                <a16:creationId xmlns:a16="http://schemas.microsoft.com/office/drawing/2014/main" id="{84E505C5-B265-D14E-8273-EC09854089AC}"/>
              </a:ext>
            </a:extLst>
          </p:cNvPr>
          <p:cNvSpPr>
            <a:spLocks noGrp="1"/>
          </p:cNvSpPr>
          <p:nvPr>
            <p:ph type="body" sz="quarter" idx="12" hasCustomPrompt="1"/>
          </p:nvPr>
        </p:nvSpPr>
        <p:spPr>
          <a:xfrm>
            <a:off x="402700" y="5949950"/>
            <a:ext cx="9492760" cy="361460"/>
          </a:xfrm>
        </p:spPr>
        <p:txBody>
          <a:bodyPr anchor="b">
            <a:normAutofit/>
          </a:bodyPr>
          <a:lstStyle>
            <a:lvl1pPr>
              <a:defRPr sz="1400">
                <a:solidFill>
                  <a:schemeClr val="bg2"/>
                </a:solidFill>
              </a:defRPr>
            </a:lvl1pPr>
          </a:lstStyle>
          <a:p>
            <a:pPr lvl="0"/>
            <a:r>
              <a:rPr lang="es-ES" err="1"/>
              <a:t>dd</a:t>
            </a:r>
            <a:r>
              <a:rPr lang="es-ES"/>
              <a:t>/mm/</a:t>
            </a:r>
            <a:r>
              <a:rPr lang="es-ES" err="1"/>
              <a:t>aa</a:t>
            </a:r>
            <a:r>
              <a:rPr lang="es-ES"/>
              <a:t> – Nombre de unidad</a:t>
            </a:r>
          </a:p>
        </p:txBody>
      </p:sp>
    </p:spTree>
    <p:extLst>
      <p:ext uri="{BB962C8B-B14F-4D97-AF65-F5344CB8AC3E}">
        <p14:creationId xmlns:p14="http://schemas.microsoft.com/office/powerpoint/2010/main" val="360278608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Fondo_Imagen_Titular_Blanco">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2195D40-7462-8542-A18D-550DE9C8BAD4}"/>
              </a:ext>
            </a:extLst>
          </p:cNvPr>
          <p:cNvSpPr>
            <a:spLocks noGrp="1"/>
          </p:cNvSpPr>
          <p:nvPr>
            <p:ph type="title"/>
          </p:nvPr>
        </p:nvSpPr>
        <p:spPr>
          <a:xfrm>
            <a:off x="383568" y="2574617"/>
            <a:ext cx="9492761" cy="1325563"/>
          </a:xfrm>
          <a:noFill/>
        </p:spPr>
        <p:txBody>
          <a:bodyPr/>
          <a:lstStyle>
            <a:lvl1pPr>
              <a:defRPr>
                <a:solidFill>
                  <a:schemeClr val="bg2"/>
                </a:solidFill>
              </a:defRPr>
            </a:lvl1pPr>
          </a:lstStyle>
          <a:p>
            <a:r>
              <a:rPr lang="es-ES"/>
              <a:t>Haga clic para modificar el estilo de título del patrón</a:t>
            </a:r>
          </a:p>
        </p:txBody>
      </p:sp>
      <p:sp>
        <p:nvSpPr>
          <p:cNvPr id="8" name="Marcador de texto 7">
            <a:extLst>
              <a:ext uri="{FF2B5EF4-FFF2-40B4-BE49-F238E27FC236}">
                <a16:creationId xmlns:a16="http://schemas.microsoft.com/office/drawing/2014/main" id="{C2B20351-182C-9541-9E5C-E0CD5149430F}"/>
              </a:ext>
            </a:extLst>
          </p:cNvPr>
          <p:cNvSpPr>
            <a:spLocks noGrp="1"/>
          </p:cNvSpPr>
          <p:nvPr>
            <p:ph type="body" sz="quarter" idx="10"/>
          </p:nvPr>
        </p:nvSpPr>
        <p:spPr>
          <a:xfrm>
            <a:off x="401836" y="4197813"/>
            <a:ext cx="9474494" cy="1087437"/>
          </a:xfrm>
        </p:spPr>
        <p:txBody>
          <a:bodyPr/>
          <a:lstStyle>
            <a:lvl1pPr>
              <a:defRPr>
                <a:solidFill>
                  <a:schemeClr val="bg2"/>
                </a:solidFill>
              </a:defRPr>
            </a:lvl1pPr>
          </a:lstStyle>
          <a:p>
            <a:pPr lvl="0"/>
            <a:r>
              <a:rPr lang="es-ES"/>
              <a:t>Haga clic para modificar los estilos de texto del patrón</a:t>
            </a:r>
          </a:p>
        </p:txBody>
      </p:sp>
      <p:pic>
        <p:nvPicPr>
          <p:cNvPr id="5" name="Gráfico 4">
            <a:extLst>
              <a:ext uri="{FF2B5EF4-FFF2-40B4-BE49-F238E27FC236}">
                <a16:creationId xmlns:a16="http://schemas.microsoft.com/office/drawing/2014/main" id="{10324EC9-24C7-174D-B246-CAB9B044A8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29411" y="416193"/>
            <a:ext cx="1995194" cy="568123"/>
          </a:xfrm>
          <a:prstGeom prst="rect">
            <a:avLst/>
          </a:prstGeom>
        </p:spPr>
      </p:pic>
      <p:sp>
        <p:nvSpPr>
          <p:cNvPr id="9" name="Marcador de texto 7">
            <a:extLst>
              <a:ext uri="{FF2B5EF4-FFF2-40B4-BE49-F238E27FC236}">
                <a16:creationId xmlns:a16="http://schemas.microsoft.com/office/drawing/2014/main" id="{027CE356-83F6-BE40-AA6F-666A8EACE030}"/>
              </a:ext>
            </a:extLst>
          </p:cNvPr>
          <p:cNvSpPr>
            <a:spLocks noGrp="1"/>
          </p:cNvSpPr>
          <p:nvPr>
            <p:ph type="body" sz="quarter" idx="12" hasCustomPrompt="1"/>
          </p:nvPr>
        </p:nvSpPr>
        <p:spPr>
          <a:xfrm>
            <a:off x="402700" y="5949950"/>
            <a:ext cx="9492760" cy="361460"/>
          </a:xfrm>
        </p:spPr>
        <p:txBody>
          <a:bodyPr anchor="b">
            <a:normAutofit/>
          </a:bodyPr>
          <a:lstStyle>
            <a:lvl1pPr>
              <a:defRPr sz="1400">
                <a:solidFill>
                  <a:schemeClr val="bg2"/>
                </a:solidFill>
              </a:defRPr>
            </a:lvl1pPr>
          </a:lstStyle>
          <a:p>
            <a:pPr lvl="0"/>
            <a:r>
              <a:rPr lang="es-ES" err="1"/>
              <a:t>dd</a:t>
            </a:r>
            <a:r>
              <a:rPr lang="es-ES"/>
              <a:t>/mm/</a:t>
            </a:r>
            <a:r>
              <a:rPr lang="es-ES" err="1"/>
              <a:t>aa</a:t>
            </a:r>
            <a:r>
              <a:rPr lang="es-ES"/>
              <a:t> – Nombre de unidad</a:t>
            </a:r>
          </a:p>
        </p:txBody>
      </p:sp>
    </p:spTree>
    <p:extLst>
      <p:ext uri="{BB962C8B-B14F-4D97-AF65-F5344CB8AC3E}">
        <p14:creationId xmlns:p14="http://schemas.microsoft.com/office/powerpoint/2010/main" val="2418257781"/>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Fondo_Imagen_Titular_Blanco">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2195D40-7462-8542-A18D-550DE9C8BAD4}"/>
              </a:ext>
            </a:extLst>
          </p:cNvPr>
          <p:cNvSpPr>
            <a:spLocks noGrp="1"/>
          </p:cNvSpPr>
          <p:nvPr>
            <p:ph type="title"/>
          </p:nvPr>
        </p:nvSpPr>
        <p:spPr>
          <a:xfrm>
            <a:off x="376073" y="2574617"/>
            <a:ext cx="9492761" cy="1325563"/>
          </a:xfrm>
          <a:noFill/>
        </p:spPr>
        <p:txBody>
          <a:bodyPr/>
          <a:lstStyle>
            <a:lvl1pPr>
              <a:defRPr>
                <a:solidFill>
                  <a:schemeClr val="bg2"/>
                </a:solidFill>
              </a:defRPr>
            </a:lvl1pPr>
          </a:lstStyle>
          <a:p>
            <a:r>
              <a:rPr lang="es-ES"/>
              <a:t>Haga clic para modificar el estilo de título del patrón</a:t>
            </a:r>
          </a:p>
        </p:txBody>
      </p:sp>
      <p:sp>
        <p:nvSpPr>
          <p:cNvPr id="8" name="Marcador de texto 7">
            <a:extLst>
              <a:ext uri="{FF2B5EF4-FFF2-40B4-BE49-F238E27FC236}">
                <a16:creationId xmlns:a16="http://schemas.microsoft.com/office/drawing/2014/main" id="{C2B20351-182C-9541-9E5C-E0CD5149430F}"/>
              </a:ext>
            </a:extLst>
          </p:cNvPr>
          <p:cNvSpPr>
            <a:spLocks noGrp="1"/>
          </p:cNvSpPr>
          <p:nvPr>
            <p:ph type="body" sz="quarter" idx="10"/>
          </p:nvPr>
        </p:nvSpPr>
        <p:spPr>
          <a:xfrm>
            <a:off x="394341" y="4197813"/>
            <a:ext cx="9474494" cy="1087437"/>
          </a:xfrm>
        </p:spPr>
        <p:txBody>
          <a:bodyPr/>
          <a:lstStyle>
            <a:lvl1pPr>
              <a:defRPr>
                <a:solidFill>
                  <a:schemeClr val="bg2"/>
                </a:solidFill>
              </a:defRPr>
            </a:lvl1pPr>
          </a:lstStyle>
          <a:p>
            <a:pPr lvl="0"/>
            <a:r>
              <a:rPr lang="es-ES"/>
              <a:t>Haga clic para modificar los estilos de texto del patrón</a:t>
            </a:r>
          </a:p>
        </p:txBody>
      </p:sp>
      <p:sp>
        <p:nvSpPr>
          <p:cNvPr id="5" name="Marcador de texto 7">
            <a:extLst>
              <a:ext uri="{FF2B5EF4-FFF2-40B4-BE49-F238E27FC236}">
                <a16:creationId xmlns:a16="http://schemas.microsoft.com/office/drawing/2014/main" id="{0B9CADD5-CC6B-014B-AB4E-565F39691A1E}"/>
              </a:ext>
            </a:extLst>
          </p:cNvPr>
          <p:cNvSpPr>
            <a:spLocks noGrp="1"/>
          </p:cNvSpPr>
          <p:nvPr>
            <p:ph type="body" sz="quarter" idx="12" hasCustomPrompt="1"/>
          </p:nvPr>
        </p:nvSpPr>
        <p:spPr>
          <a:xfrm>
            <a:off x="402700" y="5949950"/>
            <a:ext cx="9492760" cy="361460"/>
          </a:xfrm>
        </p:spPr>
        <p:txBody>
          <a:bodyPr anchor="b">
            <a:normAutofit/>
          </a:bodyPr>
          <a:lstStyle>
            <a:lvl1pPr>
              <a:defRPr sz="1400">
                <a:solidFill>
                  <a:schemeClr val="bg2"/>
                </a:solidFill>
              </a:defRPr>
            </a:lvl1pPr>
          </a:lstStyle>
          <a:p>
            <a:pPr lvl="0"/>
            <a:r>
              <a:rPr lang="es-ES" err="1"/>
              <a:t>dd</a:t>
            </a:r>
            <a:r>
              <a:rPr lang="es-ES"/>
              <a:t>/mm/</a:t>
            </a:r>
            <a:r>
              <a:rPr lang="es-ES" err="1"/>
              <a:t>aa</a:t>
            </a:r>
            <a:r>
              <a:rPr lang="es-ES"/>
              <a:t> – Nombre de unidad</a:t>
            </a:r>
          </a:p>
        </p:txBody>
      </p:sp>
    </p:spTree>
    <p:extLst>
      <p:ext uri="{BB962C8B-B14F-4D97-AF65-F5344CB8AC3E}">
        <p14:creationId xmlns:p14="http://schemas.microsoft.com/office/powerpoint/2010/main" val="401899571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D4471-CF5D-C87E-FEFC-DFD7689E437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30599B1-DABD-A4E7-C259-2792B4B8550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6531F61-9E76-E9E6-A484-C061F357BFEF}"/>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5" name="Marcador de pie de página 4">
            <a:extLst>
              <a:ext uri="{FF2B5EF4-FFF2-40B4-BE49-F238E27FC236}">
                <a16:creationId xmlns:a16="http://schemas.microsoft.com/office/drawing/2014/main" id="{2928E7BD-8F5B-755A-2796-90553C6E7EB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50A0110-6D18-0E6E-0440-277F614E7CB6}"/>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215040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083D2-29FD-F702-108D-12C2E24554D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4FDA7DF-E086-F097-DA57-7F5C61B7C9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F98469-D7A6-B65A-9C28-6BF25DF1D634}"/>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5" name="Marcador de pie de página 4">
            <a:extLst>
              <a:ext uri="{FF2B5EF4-FFF2-40B4-BE49-F238E27FC236}">
                <a16:creationId xmlns:a16="http://schemas.microsoft.com/office/drawing/2014/main" id="{09333E73-8434-5428-DDA8-BE626A941CB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6BC71F7-8672-EF76-26CF-2EB222804F30}"/>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54358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6937D9-DEA6-CD79-30A4-89DC54B7A1B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90916EB-15DA-B2A4-007B-EE64AF1F794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B7DD1E-4B43-393A-291B-1A940257C04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EFF0B99-6BAD-9C1A-2124-07CD685195A1}"/>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6" name="Marcador de pie de página 5">
            <a:extLst>
              <a:ext uri="{FF2B5EF4-FFF2-40B4-BE49-F238E27FC236}">
                <a16:creationId xmlns:a16="http://schemas.microsoft.com/office/drawing/2014/main" id="{DD0CBB1D-CC7F-2F69-AB19-7AB3D33DCD5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3A5A339-DACD-0E99-DAAD-EE8779E6A73D}"/>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1495278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81884-565C-241B-7672-D84DEB843AE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CC73C6B-AEEA-A2AB-99CA-B2047CF48A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25C6C52-7BA3-32D9-4229-1491CCA6BA0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352141F-CC15-CBFE-9CBA-D7BB83D12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2E9DCB4-3CF1-72DF-CF3D-4A4A87CA32B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AA521C81-E094-B8ED-B20B-09B35CD48A73}"/>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8" name="Marcador de pie de página 7">
            <a:extLst>
              <a:ext uri="{FF2B5EF4-FFF2-40B4-BE49-F238E27FC236}">
                <a16:creationId xmlns:a16="http://schemas.microsoft.com/office/drawing/2014/main" id="{7EAF456E-87A9-D758-96B9-2C368C894A81}"/>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B7C79FE-22E7-FFE2-379A-EF56046C4E70}"/>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801830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21E95-B49B-245D-80B0-8160E222434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1829C09-D86F-B347-ACA1-1D371A28FF0F}"/>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4" name="Marcador de pie de página 3">
            <a:extLst>
              <a:ext uri="{FF2B5EF4-FFF2-40B4-BE49-F238E27FC236}">
                <a16:creationId xmlns:a16="http://schemas.microsoft.com/office/drawing/2014/main" id="{11848885-AD6B-F52D-C992-9BD8CE0A9EA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38106FD-F954-9FD7-49FF-2DEFA659E685}"/>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2128029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A0B37E5-A8EB-9F4C-4784-6E0538232A22}"/>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3" name="Marcador de pie de página 2">
            <a:extLst>
              <a:ext uri="{FF2B5EF4-FFF2-40B4-BE49-F238E27FC236}">
                <a16:creationId xmlns:a16="http://schemas.microsoft.com/office/drawing/2014/main" id="{81394DC2-385D-C230-000A-015B1B226FA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04FFFEE-2E8E-4C34-4DED-828077073175}"/>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111047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E8CA9-AD76-2E1F-EAA3-D0BD3FFD346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B2AD861-CE72-340B-22AA-FB2E667A1F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ECBCBAB-4B20-FEA0-F880-15DB89F4B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7711DF5-C3CB-9251-7CB6-72C51D16EF43}"/>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6" name="Marcador de pie de página 5">
            <a:extLst>
              <a:ext uri="{FF2B5EF4-FFF2-40B4-BE49-F238E27FC236}">
                <a16:creationId xmlns:a16="http://schemas.microsoft.com/office/drawing/2014/main" id="{F6CEAEA9-DF03-1F3A-B193-628BD70F818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C9BFAFD-4A80-95F4-BDC5-0C5AEB0E91CE}"/>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248589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0CB345-562C-38E1-B6B0-C57E394F4D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6EC08B8-D1E9-3936-67B1-2D23B6A8B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A36B1AA-9BEC-8D47-42DC-E389C6FB0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ED3B09-B4C0-1A03-D5AD-9F7CB3B4E227}"/>
              </a:ext>
            </a:extLst>
          </p:cNvPr>
          <p:cNvSpPr>
            <a:spLocks noGrp="1"/>
          </p:cNvSpPr>
          <p:nvPr>
            <p:ph type="dt" sz="half" idx="10"/>
          </p:nvPr>
        </p:nvSpPr>
        <p:spPr/>
        <p:txBody>
          <a:bodyPr/>
          <a:lstStyle/>
          <a:p>
            <a:fld id="{4600F285-3809-E54C-86CC-69E16D8B7F09}" type="datetimeFigureOut">
              <a:rPr lang="es-ES" smtClean="0"/>
              <a:t>18/7/24</a:t>
            </a:fld>
            <a:endParaRPr lang="es-ES"/>
          </a:p>
        </p:txBody>
      </p:sp>
      <p:sp>
        <p:nvSpPr>
          <p:cNvPr id="6" name="Marcador de pie de página 5">
            <a:extLst>
              <a:ext uri="{FF2B5EF4-FFF2-40B4-BE49-F238E27FC236}">
                <a16:creationId xmlns:a16="http://schemas.microsoft.com/office/drawing/2014/main" id="{5E5AD3FC-AB16-C252-D92E-ED0DE806C5F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2E8E573-9E0A-6006-BE00-0465928A1131}"/>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4266654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0AF36C5-7228-1D3F-0E52-551AD63C8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53D0CA6-9F53-6890-EC3A-EE54E1514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99628C7-D539-5705-9EE7-6EA9A9C4FC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00F285-3809-E54C-86CC-69E16D8B7F09}" type="datetimeFigureOut">
              <a:rPr lang="es-ES" smtClean="0"/>
              <a:t>18/7/24</a:t>
            </a:fld>
            <a:endParaRPr lang="es-ES"/>
          </a:p>
        </p:txBody>
      </p:sp>
      <p:sp>
        <p:nvSpPr>
          <p:cNvPr id="5" name="Marcador de pie de página 4">
            <a:extLst>
              <a:ext uri="{FF2B5EF4-FFF2-40B4-BE49-F238E27FC236}">
                <a16:creationId xmlns:a16="http://schemas.microsoft.com/office/drawing/2014/main" id="{0FA2B127-D14A-7FA3-D776-AB4692CCE6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82DACB97-BA78-B4C6-D66D-AFA4966BC7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8DDE24-6A19-6248-9B1E-F12C5A124279}" type="slidenum">
              <a:rPr lang="es-ES" smtClean="0"/>
              <a:t>‹Nº›</a:t>
            </a:fld>
            <a:endParaRPr lang="es-ES"/>
          </a:p>
        </p:txBody>
      </p:sp>
    </p:spTree>
    <p:extLst>
      <p:ext uri="{BB962C8B-B14F-4D97-AF65-F5344CB8AC3E}">
        <p14:creationId xmlns:p14="http://schemas.microsoft.com/office/powerpoint/2010/main" val="821972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571A4A-96CD-EE4C-B92F-17A6671C7D63}"/>
              </a:ext>
            </a:extLst>
          </p:cNvPr>
          <p:cNvSpPr>
            <a:spLocks noGrp="1"/>
          </p:cNvSpPr>
          <p:nvPr>
            <p:ph type="title"/>
          </p:nvPr>
        </p:nvSpPr>
        <p:spPr>
          <a:xfrm>
            <a:off x="384433" y="1541722"/>
            <a:ext cx="10515600" cy="1325563"/>
          </a:xfrm>
          <a:prstGeom prst="rect">
            <a:avLst/>
          </a:prstGeom>
        </p:spPr>
        <p:txBody>
          <a:bodyPr vert="horz" lIns="91440" tIns="45720" rIns="91440" bIns="45720" rtlCol="0" anchor="t">
            <a:noAutofit/>
          </a:bodyPr>
          <a:lstStyle/>
          <a:p>
            <a:r>
              <a:rPr lang="es-ES"/>
              <a:t>Haga clic para modificar el estilo de título del </a:t>
            </a:r>
            <a:r>
              <a:rPr lang="es-ES" err="1"/>
              <a:t>patrónz</a:t>
            </a:r>
            <a:endParaRPr lang="es-ES"/>
          </a:p>
        </p:txBody>
      </p:sp>
      <p:sp>
        <p:nvSpPr>
          <p:cNvPr id="3" name="Marcador de texto 2">
            <a:extLst>
              <a:ext uri="{FF2B5EF4-FFF2-40B4-BE49-F238E27FC236}">
                <a16:creationId xmlns:a16="http://schemas.microsoft.com/office/drawing/2014/main" id="{22491EEF-A675-614A-9540-A1E4F13DE6D0}"/>
              </a:ext>
            </a:extLst>
          </p:cNvPr>
          <p:cNvSpPr>
            <a:spLocks noGrp="1"/>
          </p:cNvSpPr>
          <p:nvPr>
            <p:ph type="body" idx="1"/>
          </p:nvPr>
        </p:nvSpPr>
        <p:spPr>
          <a:xfrm>
            <a:off x="408050" y="3389715"/>
            <a:ext cx="10515600" cy="4351338"/>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Footer Placeholder 4">
            <a:extLst>
              <a:ext uri="{FF2B5EF4-FFF2-40B4-BE49-F238E27FC236}">
                <a16:creationId xmlns:a16="http://schemas.microsoft.com/office/drawing/2014/main" id="{58C37215-F386-88C7-7264-22302EC4D2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7" name="CuadroTexto 6">
            <a:extLst>
              <a:ext uri="{FF2B5EF4-FFF2-40B4-BE49-F238E27FC236}">
                <a16:creationId xmlns:a16="http://schemas.microsoft.com/office/drawing/2014/main" id="{14CD649A-3E42-23B1-F034-56D7A34277AB}"/>
              </a:ext>
            </a:extLst>
          </p:cNvPr>
          <p:cNvSpPr txBox="1"/>
          <p:nvPr userDrawn="1">
            <p:extLst>
              <p:ext uri="{1162E1C5-73C7-4A58-AE30-91384D911F3F}">
                <p184:classification xmlns:p184="http://schemas.microsoft.com/office/powerpoint/2018/4/main" val="ftr"/>
              </p:ext>
            </p:extLst>
          </p:nvPr>
        </p:nvSpPr>
        <p:spPr>
          <a:xfrm>
            <a:off x="0" y="6705600"/>
            <a:ext cx="7192963" cy="152400"/>
          </a:xfrm>
          <a:prstGeom prst="rect">
            <a:avLst/>
          </a:prstGeom>
        </p:spPr>
        <p:txBody>
          <a:bodyPr horzOverflow="overflow" lIns="0" tIns="0" rIns="0" bIns="0">
            <a:spAutoFit/>
          </a:bodyPr>
          <a:lstStyle/>
          <a:p>
            <a:pPr algn="l"/>
            <a:r>
              <a:rPr lang="es-ES" sz="1000">
                <a:solidFill>
                  <a:srgbClr val="000000"/>
                </a:solidFill>
                <a:latin typeface="Calibri" panose="020F0502020204030204" pitchFamily="34" charset="0"/>
                <a:cs typeface="Calibri" panose="020F0502020204030204" pitchFamily="34" charset="0"/>
              </a:rPr>
              <a:t>***Este documento está clasificado como USO INTERNO por TELEFÓNICA. ***This document is classified as INTERNAL USE by TELEFÓNICA.</a:t>
            </a:r>
          </a:p>
        </p:txBody>
      </p:sp>
    </p:spTree>
    <p:extLst>
      <p:ext uri="{BB962C8B-B14F-4D97-AF65-F5344CB8AC3E}">
        <p14:creationId xmlns:p14="http://schemas.microsoft.com/office/powerpoint/2010/main" val="5483262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54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50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50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50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5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7" pos="3840">
          <p15:clr>
            <a:srgbClr val="F26B43"/>
          </p15:clr>
        </p15:guide>
        <p15:guide id="8" pos="3613">
          <p15:clr>
            <a:srgbClr val="F26B43"/>
          </p15:clr>
        </p15:guide>
        <p15:guide id="9" pos="3386">
          <p15:clr>
            <a:srgbClr val="F26B43"/>
          </p15:clr>
        </p15:guide>
        <p15:guide id="10" pos="3160">
          <p15:clr>
            <a:srgbClr val="F26B43"/>
          </p15:clr>
        </p15:guide>
        <p15:guide id="11" pos="2933">
          <p15:clr>
            <a:srgbClr val="F26B43"/>
          </p15:clr>
        </p15:guide>
        <p15:guide id="12" pos="2706">
          <p15:clr>
            <a:srgbClr val="F26B43"/>
          </p15:clr>
        </p15:guide>
        <p15:guide id="13" pos="2479">
          <p15:clr>
            <a:srgbClr val="F26B43"/>
          </p15:clr>
        </p15:guide>
        <p15:guide id="14" pos="2252">
          <p15:clr>
            <a:srgbClr val="F26B43"/>
          </p15:clr>
        </p15:guide>
        <p15:guide id="15" pos="2026">
          <p15:clr>
            <a:srgbClr val="F26B43"/>
          </p15:clr>
        </p15:guide>
        <p15:guide id="16" pos="1572">
          <p15:clr>
            <a:srgbClr val="F26B43"/>
          </p15:clr>
        </p15:guide>
        <p15:guide id="17" pos="1345">
          <p15:clr>
            <a:srgbClr val="F26B43"/>
          </p15:clr>
        </p15:guide>
        <p15:guide id="18" pos="1799">
          <p15:clr>
            <a:srgbClr val="F26B43"/>
          </p15:clr>
        </p15:guide>
        <p15:guide id="19" pos="1118">
          <p15:clr>
            <a:srgbClr val="F26B43"/>
          </p15:clr>
        </p15:guide>
        <p15:guide id="20" pos="892">
          <p15:clr>
            <a:srgbClr val="F26B43"/>
          </p15:clr>
        </p15:guide>
        <p15:guide id="21" pos="665">
          <p15:clr>
            <a:srgbClr val="F26B43"/>
          </p15:clr>
        </p15:guide>
        <p15:guide id="22" pos="438">
          <p15:clr>
            <a:srgbClr val="F26B43"/>
          </p15:clr>
        </p15:guide>
        <p15:guide id="23" pos="211">
          <p15:clr>
            <a:srgbClr val="F26B43"/>
          </p15:clr>
        </p15:guide>
        <p15:guide id="24" pos="4067">
          <p15:clr>
            <a:srgbClr val="F26B43"/>
          </p15:clr>
        </p15:guide>
        <p15:guide id="25" pos="4294">
          <p15:clr>
            <a:srgbClr val="F26B43"/>
          </p15:clr>
        </p15:guide>
        <p15:guide id="26" pos="4520">
          <p15:clr>
            <a:srgbClr val="F26B43"/>
          </p15:clr>
        </p15:guide>
        <p15:guide id="27" pos="4747">
          <p15:clr>
            <a:srgbClr val="F26B43"/>
          </p15:clr>
        </p15:guide>
        <p15:guide id="28" pos="4974">
          <p15:clr>
            <a:srgbClr val="F26B43"/>
          </p15:clr>
        </p15:guide>
        <p15:guide id="29" pos="5201">
          <p15:clr>
            <a:srgbClr val="F26B43"/>
          </p15:clr>
        </p15:guide>
        <p15:guide id="30" pos="5428">
          <p15:clr>
            <a:srgbClr val="F26B43"/>
          </p15:clr>
        </p15:guide>
        <p15:guide id="31" pos="5654">
          <p15:clr>
            <a:srgbClr val="F26B43"/>
          </p15:clr>
        </p15:guide>
        <p15:guide id="32" pos="5881">
          <p15:clr>
            <a:srgbClr val="F26B43"/>
          </p15:clr>
        </p15:guide>
        <p15:guide id="33" pos="6108">
          <p15:clr>
            <a:srgbClr val="F26B43"/>
          </p15:clr>
        </p15:guide>
        <p15:guide id="34" pos="6335">
          <p15:clr>
            <a:srgbClr val="F26B43"/>
          </p15:clr>
        </p15:guide>
        <p15:guide id="35" pos="6562">
          <p15:clr>
            <a:srgbClr val="F26B43"/>
          </p15:clr>
        </p15:guide>
        <p15:guide id="36" pos="6788">
          <p15:clr>
            <a:srgbClr val="F26B43"/>
          </p15:clr>
        </p15:guide>
        <p15:guide id="37" pos="7015">
          <p15:clr>
            <a:srgbClr val="F26B43"/>
          </p15:clr>
        </p15:guide>
        <p15:guide id="38" pos="7242">
          <p15:clr>
            <a:srgbClr val="F26B43"/>
          </p15:clr>
        </p15:guide>
        <p15:guide id="39" pos="7469">
          <p15:clr>
            <a:srgbClr val="F26B43"/>
          </p15:clr>
        </p15:guide>
        <p15:guide id="40" orient="horz" pos="1933">
          <p15:clr>
            <a:srgbClr val="F26B43"/>
          </p15:clr>
        </p15:guide>
        <p15:guide id="41" orient="horz" pos="1706">
          <p15:clr>
            <a:srgbClr val="F26B43"/>
          </p15:clr>
        </p15:guide>
        <p15:guide id="42" orient="horz" pos="1480">
          <p15:clr>
            <a:srgbClr val="F26B43"/>
          </p15:clr>
        </p15:guide>
        <p15:guide id="43" orient="horz" pos="1253">
          <p15:clr>
            <a:srgbClr val="F26B43"/>
          </p15:clr>
        </p15:guide>
        <p15:guide id="44" orient="horz" pos="1026">
          <p15:clr>
            <a:srgbClr val="F26B43"/>
          </p15:clr>
        </p15:guide>
        <p15:guide id="45" orient="horz" pos="799">
          <p15:clr>
            <a:srgbClr val="F26B43"/>
          </p15:clr>
        </p15:guide>
        <p15:guide id="46" orient="horz" pos="572">
          <p15:clr>
            <a:srgbClr val="F26B43"/>
          </p15:clr>
        </p15:guide>
        <p15:guide id="47" orient="horz" pos="346">
          <p15:clr>
            <a:srgbClr val="F26B43"/>
          </p15:clr>
        </p15:guide>
        <p15:guide id="48" orient="horz" pos="119">
          <p15:clr>
            <a:srgbClr val="F26B43"/>
          </p15:clr>
        </p15:guide>
        <p15:guide id="49" orient="horz" pos="2387">
          <p15:clr>
            <a:srgbClr val="F26B43"/>
          </p15:clr>
        </p15:guide>
        <p15:guide id="50" orient="horz" pos="2614">
          <p15:clr>
            <a:srgbClr val="F26B43"/>
          </p15:clr>
        </p15:guide>
        <p15:guide id="51" orient="horz" pos="2840">
          <p15:clr>
            <a:srgbClr val="F26B43"/>
          </p15:clr>
        </p15:guide>
        <p15:guide id="52" orient="horz" pos="3067">
          <p15:clr>
            <a:srgbClr val="F26B43"/>
          </p15:clr>
        </p15:guide>
        <p15:guide id="53" orient="horz" pos="3294">
          <p15:clr>
            <a:srgbClr val="F26B43"/>
          </p15:clr>
        </p15:guide>
        <p15:guide id="54" orient="horz" pos="3521">
          <p15:clr>
            <a:srgbClr val="F26B43"/>
          </p15:clr>
        </p15:guide>
        <p15:guide id="55" orient="horz" pos="3748">
          <p15:clr>
            <a:srgbClr val="F26B43"/>
          </p15:clr>
        </p15:guide>
        <p15:guide id="56" orient="horz" pos="3974">
          <p15:clr>
            <a:srgbClr val="F26B43"/>
          </p15:clr>
        </p15:guide>
        <p15:guide id="57" orient="horz" pos="4201">
          <p15:clr>
            <a:srgbClr val="F26B43"/>
          </p15:clr>
        </p15:guide>
        <p15:guide id="58" pos="325">
          <p15:clr>
            <a:srgbClr val="F26B43"/>
          </p15:clr>
        </p15:guide>
        <p15:guide id="59" pos="7355">
          <p15:clr>
            <a:srgbClr val="F26B43"/>
          </p15:clr>
        </p15:guide>
        <p15:guide id="60" orient="horz" pos="4110">
          <p15:clr>
            <a:srgbClr val="F26B43"/>
          </p15:clr>
        </p15:guide>
        <p15:guide id="61" orient="horz" pos="2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210410 PPT Portadas_Mesa de trabajo copy 14.jpg" descr="210410 PPT Portadas_Mesa de trabajo copy 14.jpg">
            <a:extLst>
              <a:ext uri="{FF2B5EF4-FFF2-40B4-BE49-F238E27FC236}">
                <a16:creationId xmlns:a16="http://schemas.microsoft.com/office/drawing/2014/main" id="{C14574B6-42FB-1640-B052-6C6837917BD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50" y="0"/>
            <a:ext cx="12185650" cy="6858000"/>
          </a:xfrm>
          <a:prstGeom prst="rect">
            <a:avLst/>
          </a:prstGeom>
          <a:ln w="12700">
            <a:miter lim="400000"/>
          </a:ln>
        </p:spPr>
      </p:pic>
      <p:sp>
        <p:nvSpPr>
          <p:cNvPr id="2" name="Título 1">
            <a:extLst>
              <a:ext uri="{FF2B5EF4-FFF2-40B4-BE49-F238E27FC236}">
                <a16:creationId xmlns:a16="http://schemas.microsoft.com/office/drawing/2014/main" id="{16882A6A-9A17-9849-8C40-F5A3CF3F3488}"/>
              </a:ext>
            </a:extLst>
          </p:cNvPr>
          <p:cNvSpPr>
            <a:spLocks noGrp="1"/>
          </p:cNvSpPr>
          <p:nvPr>
            <p:ph type="title"/>
          </p:nvPr>
        </p:nvSpPr>
        <p:spPr>
          <a:xfrm>
            <a:off x="376073" y="2574617"/>
            <a:ext cx="7942427" cy="1325563"/>
          </a:xfrm>
        </p:spPr>
        <p:txBody>
          <a:bodyPr/>
          <a:lstStyle/>
          <a:p>
            <a:r>
              <a:rPr lang="es-ES" dirty="0" err="1"/>
              <a:t>Out</a:t>
            </a:r>
            <a:r>
              <a:rPr lang="es-ES"/>
              <a:t> </a:t>
            </a:r>
            <a:r>
              <a:rPr lang="es-ES" err="1"/>
              <a:t>Of</a:t>
            </a:r>
            <a:r>
              <a:rPr lang="es-ES"/>
              <a:t> Band </a:t>
            </a:r>
            <a:r>
              <a:rPr lang="es-ES" err="1"/>
              <a:t>Consent</a:t>
            </a:r>
            <a:r>
              <a:rPr lang="es-ES"/>
              <a:t> Management</a:t>
            </a:r>
            <a:br>
              <a:rPr lang="es-ES"/>
            </a:br>
            <a:br>
              <a:rPr lang="es-ES"/>
            </a:br>
            <a:endParaRPr lang="es-ES"/>
          </a:p>
        </p:txBody>
      </p:sp>
      <p:sp>
        <p:nvSpPr>
          <p:cNvPr id="3" name="Marcador de texto 2">
            <a:extLst>
              <a:ext uri="{FF2B5EF4-FFF2-40B4-BE49-F238E27FC236}">
                <a16:creationId xmlns:a16="http://schemas.microsoft.com/office/drawing/2014/main" id="{3A5CA84B-3A71-5646-A322-E936315EAC2C}"/>
              </a:ext>
            </a:extLst>
          </p:cNvPr>
          <p:cNvSpPr>
            <a:spLocks noGrp="1"/>
          </p:cNvSpPr>
          <p:nvPr>
            <p:ph type="body" sz="quarter" idx="10"/>
          </p:nvPr>
        </p:nvSpPr>
        <p:spPr>
          <a:xfrm>
            <a:off x="394341" y="4197813"/>
            <a:ext cx="9474494" cy="1087437"/>
          </a:xfrm>
        </p:spPr>
        <p:txBody>
          <a:bodyPr>
            <a:normAutofit fontScale="92500" lnSpcReduction="20000"/>
          </a:bodyPr>
          <a:lstStyle/>
          <a:p>
            <a:endParaRPr lang="es-ES">
              <a:solidFill>
                <a:schemeClr val="bg1"/>
              </a:solidFill>
            </a:endParaRPr>
          </a:p>
          <a:p>
            <a:endParaRPr lang="es-ES">
              <a:solidFill>
                <a:schemeClr val="bg1"/>
              </a:solidFill>
            </a:endParaRPr>
          </a:p>
          <a:p>
            <a:r>
              <a:rPr lang="es-ES" err="1">
                <a:solidFill>
                  <a:schemeClr val="bg1"/>
                </a:solidFill>
                <a:cs typeface="Arial"/>
              </a:rPr>
              <a:t>Consent</a:t>
            </a:r>
            <a:r>
              <a:rPr lang="es-ES">
                <a:solidFill>
                  <a:schemeClr val="bg1"/>
                </a:solidFill>
                <a:cs typeface="Arial"/>
              </a:rPr>
              <a:t> Capture URL API</a:t>
            </a:r>
          </a:p>
        </p:txBody>
      </p:sp>
      <p:pic>
        <p:nvPicPr>
          <p:cNvPr id="4" name="Gráfico 3">
            <a:extLst>
              <a:ext uri="{FF2B5EF4-FFF2-40B4-BE49-F238E27FC236}">
                <a16:creationId xmlns:a16="http://schemas.microsoft.com/office/drawing/2014/main" id="{5311ED97-BE47-CA4D-B5A4-F8D0FC718F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956" y="416193"/>
            <a:ext cx="1995194" cy="568123"/>
          </a:xfrm>
          <a:prstGeom prst="rect">
            <a:avLst/>
          </a:prstGeom>
        </p:spPr>
      </p:pic>
    </p:spTree>
    <p:extLst>
      <p:ext uri="{BB962C8B-B14F-4D97-AF65-F5344CB8AC3E}">
        <p14:creationId xmlns:p14="http://schemas.microsoft.com/office/powerpoint/2010/main" val="297422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5242FE0-3893-AA3F-57A0-E5CBA5204AB3}"/>
              </a:ext>
            </a:extLst>
          </p:cNvPr>
          <p:cNvSpPr txBox="1">
            <a:spLocks/>
          </p:cNvSpPr>
          <p:nvPr/>
        </p:nvSpPr>
        <p:spPr>
          <a:xfrm>
            <a:off x="1346200" y="3629025"/>
            <a:ext cx="10515600" cy="1882775"/>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i="1" dirty="0"/>
              <a:t>As a developer, I want to be able to trigger a consent capture process out of band.</a:t>
            </a:r>
          </a:p>
          <a:p>
            <a:pPr algn="l"/>
            <a:endParaRPr lang="en-US" i="1" dirty="0"/>
          </a:p>
          <a:p>
            <a:pPr algn="l"/>
            <a:r>
              <a:rPr lang="en-US" i="1" dirty="0"/>
              <a:t>So that I can provide my customers in the best possible fit for when and where to do the consent capture.</a:t>
            </a:r>
          </a:p>
        </p:txBody>
      </p:sp>
      <p:sp>
        <p:nvSpPr>
          <p:cNvPr id="6" name="Título 1">
            <a:extLst>
              <a:ext uri="{FF2B5EF4-FFF2-40B4-BE49-F238E27FC236}">
                <a16:creationId xmlns:a16="http://schemas.microsoft.com/office/drawing/2014/main" id="{2123B87A-545E-9DFA-BB34-B093BF3FF62C}"/>
              </a:ext>
            </a:extLst>
          </p:cNvPr>
          <p:cNvSpPr txBox="1">
            <a:spLocks/>
          </p:cNvSpPr>
          <p:nvPr/>
        </p:nvSpPr>
        <p:spPr>
          <a:xfrm>
            <a:off x="1346200" y="615950"/>
            <a:ext cx="10515600" cy="2298700"/>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i="1" dirty="0"/>
              <a:t>As an operator, I want to control the consent capture process, authenticating and exposing a clear user experience, and storing the lawful basis of my customers.</a:t>
            </a:r>
          </a:p>
          <a:p>
            <a:pPr algn="l"/>
            <a:endParaRPr lang="en-US" i="1" dirty="0"/>
          </a:p>
          <a:p>
            <a:pPr algn="l"/>
            <a:r>
              <a:rPr lang="en-US" i="1" dirty="0"/>
              <a:t>So that I keep responsibility on the privacy management of my subscribers ensuring a correct data ownership .</a:t>
            </a:r>
          </a:p>
        </p:txBody>
      </p:sp>
      <p:sp>
        <p:nvSpPr>
          <p:cNvPr id="8" name="Elipse 7">
            <a:extLst>
              <a:ext uri="{FF2B5EF4-FFF2-40B4-BE49-F238E27FC236}">
                <a16:creationId xmlns:a16="http://schemas.microsoft.com/office/drawing/2014/main" id="{586CD970-D7BC-D32F-32D3-6CC9B78DE1B0}"/>
              </a:ext>
            </a:extLst>
          </p:cNvPr>
          <p:cNvSpPr/>
          <p:nvPr/>
        </p:nvSpPr>
        <p:spPr>
          <a:xfrm>
            <a:off x="444500" y="1485900"/>
            <a:ext cx="558800" cy="5588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b="1" dirty="0"/>
              <a:t>1</a:t>
            </a:r>
          </a:p>
        </p:txBody>
      </p:sp>
      <p:sp>
        <p:nvSpPr>
          <p:cNvPr id="9" name="Elipse 8">
            <a:extLst>
              <a:ext uri="{FF2B5EF4-FFF2-40B4-BE49-F238E27FC236}">
                <a16:creationId xmlns:a16="http://schemas.microsoft.com/office/drawing/2014/main" id="{C7A0CA24-5167-2D9A-5E39-540FC48E4830}"/>
              </a:ext>
            </a:extLst>
          </p:cNvPr>
          <p:cNvSpPr/>
          <p:nvPr/>
        </p:nvSpPr>
        <p:spPr>
          <a:xfrm>
            <a:off x="431800" y="4291012"/>
            <a:ext cx="558800" cy="5588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3600" b="1" dirty="0"/>
              <a:t>2</a:t>
            </a:r>
          </a:p>
        </p:txBody>
      </p:sp>
    </p:spTree>
    <p:extLst>
      <p:ext uri="{BB962C8B-B14F-4D97-AF65-F5344CB8AC3E}">
        <p14:creationId xmlns:p14="http://schemas.microsoft.com/office/powerpoint/2010/main" val="348211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redondeado 23">
            <a:extLst>
              <a:ext uri="{FF2B5EF4-FFF2-40B4-BE49-F238E27FC236}">
                <a16:creationId xmlns:a16="http://schemas.microsoft.com/office/drawing/2014/main" id="{A6425C64-13D1-85B3-1994-DA71C36DDE63}"/>
              </a:ext>
            </a:extLst>
          </p:cNvPr>
          <p:cNvSpPr/>
          <p:nvPr/>
        </p:nvSpPr>
        <p:spPr>
          <a:xfrm>
            <a:off x="2844631" y="2760940"/>
            <a:ext cx="2438400" cy="693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APP</a:t>
            </a:r>
          </a:p>
        </p:txBody>
      </p:sp>
      <p:sp>
        <p:nvSpPr>
          <p:cNvPr id="25" name="Rectángulo redondeado 24">
            <a:extLst>
              <a:ext uri="{FF2B5EF4-FFF2-40B4-BE49-F238E27FC236}">
                <a16:creationId xmlns:a16="http://schemas.microsoft.com/office/drawing/2014/main" id="{C1E4AF01-2C7B-787E-2997-BA960C0C819E}"/>
              </a:ext>
            </a:extLst>
          </p:cNvPr>
          <p:cNvSpPr/>
          <p:nvPr/>
        </p:nvSpPr>
        <p:spPr>
          <a:xfrm>
            <a:off x="9572003" y="647209"/>
            <a:ext cx="2438400" cy="693941"/>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USER</a:t>
            </a:r>
          </a:p>
        </p:txBody>
      </p:sp>
      <p:sp>
        <p:nvSpPr>
          <p:cNvPr id="26" name="Rectángulo redondeado 25">
            <a:extLst>
              <a:ext uri="{FF2B5EF4-FFF2-40B4-BE49-F238E27FC236}">
                <a16:creationId xmlns:a16="http://schemas.microsoft.com/office/drawing/2014/main" id="{E48422F9-CA7C-8423-8DAC-648C27F1C609}"/>
              </a:ext>
            </a:extLst>
          </p:cNvPr>
          <p:cNvSpPr/>
          <p:nvPr/>
        </p:nvSpPr>
        <p:spPr>
          <a:xfrm>
            <a:off x="749300" y="647210"/>
            <a:ext cx="2438400" cy="693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BACKEND</a:t>
            </a:r>
          </a:p>
        </p:txBody>
      </p:sp>
      <p:sp>
        <p:nvSpPr>
          <p:cNvPr id="27" name="Rectángulo redondeado 26">
            <a:extLst>
              <a:ext uri="{FF2B5EF4-FFF2-40B4-BE49-F238E27FC236}">
                <a16:creationId xmlns:a16="http://schemas.microsoft.com/office/drawing/2014/main" id="{F9B1BFD9-5006-852A-F18A-71A38DA1A2B4}"/>
              </a:ext>
            </a:extLst>
          </p:cNvPr>
          <p:cNvSpPr/>
          <p:nvPr/>
        </p:nvSpPr>
        <p:spPr>
          <a:xfrm>
            <a:off x="5060950" y="647209"/>
            <a:ext cx="2438400" cy="69394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OPERATOR</a:t>
            </a:r>
          </a:p>
        </p:txBody>
      </p:sp>
      <p:sp>
        <p:nvSpPr>
          <p:cNvPr id="28" name="Rectángulo redondeado 27">
            <a:extLst>
              <a:ext uri="{FF2B5EF4-FFF2-40B4-BE49-F238E27FC236}">
                <a16:creationId xmlns:a16="http://schemas.microsoft.com/office/drawing/2014/main" id="{568C5A6E-4459-EF65-A4F7-CB81700F9796}"/>
              </a:ext>
            </a:extLst>
          </p:cNvPr>
          <p:cNvSpPr/>
          <p:nvPr/>
        </p:nvSpPr>
        <p:spPr>
          <a:xfrm>
            <a:off x="749300" y="4936722"/>
            <a:ext cx="2438400" cy="693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BACKEND</a:t>
            </a:r>
          </a:p>
        </p:txBody>
      </p:sp>
      <p:sp>
        <p:nvSpPr>
          <p:cNvPr id="29" name="Rectángulo redondeado 28">
            <a:extLst>
              <a:ext uri="{FF2B5EF4-FFF2-40B4-BE49-F238E27FC236}">
                <a16:creationId xmlns:a16="http://schemas.microsoft.com/office/drawing/2014/main" id="{47F033B8-638A-11AB-5A81-326B50217564}"/>
              </a:ext>
            </a:extLst>
          </p:cNvPr>
          <p:cNvSpPr/>
          <p:nvPr/>
        </p:nvSpPr>
        <p:spPr>
          <a:xfrm>
            <a:off x="291931" y="2760940"/>
            <a:ext cx="2438400" cy="693941"/>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USER</a:t>
            </a:r>
          </a:p>
        </p:txBody>
      </p:sp>
      <p:sp>
        <p:nvSpPr>
          <p:cNvPr id="30" name="Rectángulo redondeado 29">
            <a:extLst>
              <a:ext uri="{FF2B5EF4-FFF2-40B4-BE49-F238E27FC236}">
                <a16:creationId xmlns:a16="http://schemas.microsoft.com/office/drawing/2014/main" id="{08CCE529-01B7-BAD5-4415-564E8717B056}"/>
              </a:ext>
            </a:extLst>
          </p:cNvPr>
          <p:cNvSpPr/>
          <p:nvPr/>
        </p:nvSpPr>
        <p:spPr>
          <a:xfrm>
            <a:off x="7639050" y="2754173"/>
            <a:ext cx="2438400" cy="69394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OPERATOR</a:t>
            </a:r>
          </a:p>
        </p:txBody>
      </p:sp>
      <p:sp>
        <p:nvSpPr>
          <p:cNvPr id="31" name="Rectángulo redondeado 30">
            <a:extLst>
              <a:ext uri="{FF2B5EF4-FFF2-40B4-BE49-F238E27FC236}">
                <a16:creationId xmlns:a16="http://schemas.microsoft.com/office/drawing/2014/main" id="{17971A8D-045A-8607-9E9A-3EFB7D25B779}"/>
              </a:ext>
            </a:extLst>
          </p:cNvPr>
          <p:cNvSpPr/>
          <p:nvPr/>
        </p:nvSpPr>
        <p:spPr>
          <a:xfrm>
            <a:off x="8242469" y="4944596"/>
            <a:ext cx="2438400" cy="69394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OPERATOR</a:t>
            </a:r>
          </a:p>
        </p:txBody>
      </p:sp>
      <p:sp>
        <p:nvSpPr>
          <p:cNvPr id="32" name="Rectángulo redondeado 31">
            <a:extLst>
              <a:ext uri="{FF2B5EF4-FFF2-40B4-BE49-F238E27FC236}">
                <a16:creationId xmlns:a16="http://schemas.microsoft.com/office/drawing/2014/main" id="{DE773487-1D1B-87C3-E868-DA72D47D6BD1}"/>
              </a:ext>
            </a:extLst>
          </p:cNvPr>
          <p:cNvSpPr/>
          <p:nvPr/>
        </p:nvSpPr>
        <p:spPr>
          <a:xfrm>
            <a:off x="4679608" y="5948414"/>
            <a:ext cx="2438400" cy="693941"/>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USER</a:t>
            </a:r>
          </a:p>
        </p:txBody>
      </p:sp>
      <p:cxnSp>
        <p:nvCxnSpPr>
          <p:cNvPr id="34" name="Conector recto 33">
            <a:extLst>
              <a:ext uri="{FF2B5EF4-FFF2-40B4-BE49-F238E27FC236}">
                <a16:creationId xmlns:a16="http://schemas.microsoft.com/office/drawing/2014/main" id="{34E4B0FF-8493-1231-D72B-DF26B21B2F51}"/>
              </a:ext>
            </a:extLst>
          </p:cNvPr>
          <p:cNvCxnSpPr/>
          <p:nvPr/>
        </p:nvCxnSpPr>
        <p:spPr>
          <a:xfrm>
            <a:off x="152400" y="1997970"/>
            <a:ext cx="11887200"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5" name="Conector recto 34">
            <a:extLst>
              <a:ext uri="{FF2B5EF4-FFF2-40B4-BE49-F238E27FC236}">
                <a16:creationId xmlns:a16="http://schemas.microsoft.com/office/drawing/2014/main" id="{F339D7BA-3602-F104-55F0-65C3F1F0F571}"/>
              </a:ext>
            </a:extLst>
          </p:cNvPr>
          <p:cNvCxnSpPr/>
          <p:nvPr/>
        </p:nvCxnSpPr>
        <p:spPr>
          <a:xfrm>
            <a:off x="166089" y="4270357"/>
            <a:ext cx="11887200"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7" name="Conector angular 36">
            <a:extLst>
              <a:ext uri="{FF2B5EF4-FFF2-40B4-BE49-F238E27FC236}">
                <a16:creationId xmlns:a16="http://schemas.microsoft.com/office/drawing/2014/main" id="{97848E01-FEA5-4633-1EA0-0A16F76B680A}"/>
              </a:ext>
            </a:extLst>
          </p:cNvPr>
          <p:cNvCxnSpPr>
            <a:stCxn id="26" idx="3"/>
            <a:endCxn id="27" idx="1"/>
          </p:cNvCxnSpPr>
          <p:nvPr/>
        </p:nvCxnSpPr>
        <p:spPr>
          <a:xfrm flipV="1">
            <a:off x="3187700" y="994180"/>
            <a:ext cx="1873250" cy="1"/>
          </a:xfrm>
          <a:prstGeom prst="bentConnector3">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4" name="CuadroTexto 43">
            <a:extLst>
              <a:ext uri="{FF2B5EF4-FFF2-40B4-BE49-F238E27FC236}">
                <a16:creationId xmlns:a16="http://schemas.microsoft.com/office/drawing/2014/main" id="{0F484EB3-BF41-6B6F-3AC6-1BAECC07942A}"/>
              </a:ext>
            </a:extLst>
          </p:cNvPr>
          <p:cNvSpPr txBox="1"/>
          <p:nvPr/>
        </p:nvSpPr>
        <p:spPr>
          <a:xfrm>
            <a:off x="410585" y="88413"/>
            <a:ext cx="4369722" cy="369332"/>
          </a:xfrm>
          <a:prstGeom prst="rect">
            <a:avLst/>
          </a:prstGeom>
          <a:noFill/>
        </p:spPr>
        <p:txBody>
          <a:bodyPr wrap="none" rtlCol="0">
            <a:spAutoFit/>
          </a:bodyPr>
          <a:lstStyle/>
          <a:p>
            <a:r>
              <a:rPr lang="en-US" u="sng" dirty="0"/>
              <a:t>CIBA Flow – Backchannel consent capture</a:t>
            </a:r>
          </a:p>
        </p:txBody>
      </p:sp>
      <p:sp>
        <p:nvSpPr>
          <p:cNvPr id="45" name="CuadroTexto 44">
            <a:extLst>
              <a:ext uri="{FF2B5EF4-FFF2-40B4-BE49-F238E27FC236}">
                <a16:creationId xmlns:a16="http://schemas.microsoft.com/office/drawing/2014/main" id="{F8779BC3-53AC-CB8A-238D-DCB6CAB379FB}"/>
              </a:ext>
            </a:extLst>
          </p:cNvPr>
          <p:cNvSpPr txBox="1"/>
          <p:nvPr/>
        </p:nvSpPr>
        <p:spPr>
          <a:xfrm>
            <a:off x="410585" y="2058662"/>
            <a:ext cx="4483663" cy="369332"/>
          </a:xfrm>
          <a:prstGeom prst="rect">
            <a:avLst/>
          </a:prstGeom>
          <a:noFill/>
        </p:spPr>
        <p:txBody>
          <a:bodyPr wrap="none" rtlCol="0">
            <a:spAutoFit/>
          </a:bodyPr>
          <a:lstStyle/>
          <a:p>
            <a:r>
              <a:rPr lang="en-US" u="sng" dirty="0" err="1"/>
              <a:t>AuthCode</a:t>
            </a:r>
            <a:r>
              <a:rPr lang="en-US" u="sng" dirty="0"/>
              <a:t> Flow – Frontend consent capture</a:t>
            </a:r>
          </a:p>
        </p:txBody>
      </p:sp>
      <p:cxnSp>
        <p:nvCxnSpPr>
          <p:cNvPr id="60" name="Conector angular 59">
            <a:extLst>
              <a:ext uri="{FF2B5EF4-FFF2-40B4-BE49-F238E27FC236}">
                <a16:creationId xmlns:a16="http://schemas.microsoft.com/office/drawing/2014/main" id="{B96A1507-590F-4727-593A-499663A80716}"/>
              </a:ext>
            </a:extLst>
          </p:cNvPr>
          <p:cNvCxnSpPr>
            <a:cxnSpLocks/>
            <a:stCxn id="30" idx="2"/>
            <a:endCxn id="29" idx="2"/>
          </p:cNvCxnSpPr>
          <p:nvPr/>
        </p:nvCxnSpPr>
        <p:spPr>
          <a:xfrm rot="5400000">
            <a:off x="5181308" y="-222062"/>
            <a:ext cx="6767" cy="7347119"/>
          </a:xfrm>
          <a:prstGeom prst="bentConnector3">
            <a:avLst>
              <a:gd name="adj1" fmla="val 3478159"/>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64" name="CuadroTexto 63">
            <a:extLst>
              <a:ext uri="{FF2B5EF4-FFF2-40B4-BE49-F238E27FC236}">
                <a16:creationId xmlns:a16="http://schemas.microsoft.com/office/drawing/2014/main" id="{D44049F4-EC47-25BA-EE28-DE099992912A}"/>
              </a:ext>
            </a:extLst>
          </p:cNvPr>
          <p:cNvSpPr txBox="1"/>
          <p:nvPr/>
        </p:nvSpPr>
        <p:spPr>
          <a:xfrm>
            <a:off x="3705396" y="994179"/>
            <a:ext cx="837858" cy="369332"/>
          </a:xfrm>
          <a:prstGeom prst="rect">
            <a:avLst/>
          </a:prstGeom>
          <a:noFill/>
        </p:spPr>
        <p:txBody>
          <a:bodyPr wrap="none" rtlCol="0">
            <a:spAutoFit/>
          </a:bodyPr>
          <a:lstStyle/>
          <a:p>
            <a:r>
              <a:rPr lang="en-US"/>
              <a:t>Trigger</a:t>
            </a:r>
          </a:p>
        </p:txBody>
      </p:sp>
      <p:sp>
        <p:nvSpPr>
          <p:cNvPr id="65" name="CuadroTexto 64">
            <a:extLst>
              <a:ext uri="{FF2B5EF4-FFF2-40B4-BE49-F238E27FC236}">
                <a16:creationId xmlns:a16="http://schemas.microsoft.com/office/drawing/2014/main" id="{ADC5D7A7-EFA8-9CEE-2DC6-0D664168F6BD}"/>
              </a:ext>
            </a:extLst>
          </p:cNvPr>
          <p:cNvSpPr txBox="1"/>
          <p:nvPr/>
        </p:nvSpPr>
        <p:spPr>
          <a:xfrm>
            <a:off x="7731296" y="1058842"/>
            <a:ext cx="1893532" cy="369332"/>
          </a:xfrm>
          <a:prstGeom prst="rect">
            <a:avLst/>
          </a:prstGeom>
          <a:noFill/>
        </p:spPr>
        <p:txBody>
          <a:bodyPr wrap="none" rtlCol="0">
            <a:spAutoFit/>
          </a:bodyPr>
          <a:lstStyle/>
          <a:p>
            <a:r>
              <a:rPr lang="en-US"/>
              <a:t>Consent Capture</a:t>
            </a:r>
          </a:p>
        </p:txBody>
      </p:sp>
      <p:sp>
        <p:nvSpPr>
          <p:cNvPr id="66" name="CuadroTexto 65">
            <a:extLst>
              <a:ext uri="{FF2B5EF4-FFF2-40B4-BE49-F238E27FC236}">
                <a16:creationId xmlns:a16="http://schemas.microsoft.com/office/drawing/2014/main" id="{E2F51EBB-81FB-524A-F32A-DD14B4EE4C80}"/>
              </a:ext>
            </a:extLst>
          </p:cNvPr>
          <p:cNvSpPr txBox="1"/>
          <p:nvPr/>
        </p:nvSpPr>
        <p:spPr>
          <a:xfrm>
            <a:off x="6083302" y="3087549"/>
            <a:ext cx="837858" cy="369332"/>
          </a:xfrm>
          <a:prstGeom prst="rect">
            <a:avLst/>
          </a:prstGeom>
          <a:noFill/>
        </p:spPr>
        <p:txBody>
          <a:bodyPr wrap="none" rtlCol="0">
            <a:spAutoFit/>
          </a:bodyPr>
          <a:lstStyle/>
          <a:p>
            <a:r>
              <a:rPr lang="en-US"/>
              <a:t>Trigger</a:t>
            </a:r>
          </a:p>
        </p:txBody>
      </p:sp>
      <p:sp>
        <p:nvSpPr>
          <p:cNvPr id="67" name="CuadroTexto 66">
            <a:extLst>
              <a:ext uri="{FF2B5EF4-FFF2-40B4-BE49-F238E27FC236}">
                <a16:creationId xmlns:a16="http://schemas.microsoft.com/office/drawing/2014/main" id="{DFE03A9A-5302-7802-6268-C5CCAD9BD130}"/>
              </a:ext>
            </a:extLst>
          </p:cNvPr>
          <p:cNvSpPr txBox="1"/>
          <p:nvPr/>
        </p:nvSpPr>
        <p:spPr>
          <a:xfrm>
            <a:off x="5060950" y="3767072"/>
            <a:ext cx="1893532" cy="369332"/>
          </a:xfrm>
          <a:prstGeom prst="rect">
            <a:avLst/>
          </a:prstGeom>
          <a:noFill/>
        </p:spPr>
        <p:txBody>
          <a:bodyPr wrap="none" rtlCol="0">
            <a:spAutoFit/>
          </a:bodyPr>
          <a:lstStyle/>
          <a:p>
            <a:r>
              <a:rPr lang="en-US"/>
              <a:t>Consent Capture</a:t>
            </a:r>
          </a:p>
        </p:txBody>
      </p:sp>
      <p:sp>
        <p:nvSpPr>
          <p:cNvPr id="69" name="CuadroTexto 68">
            <a:extLst>
              <a:ext uri="{FF2B5EF4-FFF2-40B4-BE49-F238E27FC236}">
                <a16:creationId xmlns:a16="http://schemas.microsoft.com/office/drawing/2014/main" id="{5DBC6B49-713D-E5D3-2D49-C7F8F31BB263}"/>
              </a:ext>
            </a:extLst>
          </p:cNvPr>
          <p:cNvSpPr txBox="1"/>
          <p:nvPr/>
        </p:nvSpPr>
        <p:spPr>
          <a:xfrm>
            <a:off x="4721728" y="5267913"/>
            <a:ext cx="3051669" cy="369332"/>
          </a:xfrm>
          <a:prstGeom prst="rect">
            <a:avLst/>
          </a:prstGeom>
          <a:noFill/>
        </p:spPr>
        <p:txBody>
          <a:bodyPr wrap="none" rtlCol="0">
            <a:spAutoFit/>
          </a:bodyPr>
          <a:lstStyle/>
          <a:p>
            <a:r>
              <a:rPr lang="en-US"/>
              <a:t>Trigger Consent Capture URL</a:t>
            </a:r>
          </a:p>
        </p:txBody>
      </p:sp>
      <p:cxnSp>
        <p:nvCxnSpPr>
          <p:cNvPr id="82" name="Conector recto de flecha 81">
            <a:extLst>
              <a:ext uri="{FF2B5EF4-FFF2-40B4-BE49-F238E27FC236}">
                <a16:creationId xmlns:a16="http://schemas.microsoft.com/office/drawing/2014/main" id="{8ABECE9A-8FC8-A956-0DEC-AB27CB680DDE}"/>
              </a:ext>
            </a:extLst>
          </p:cNvPr>
          <p:cNvCxnSpPr>
            <a:stCxn id="24" idx="3"/>
            <a:endCxn id="30" idx="1"/>
          </p:cNvCxnSpPr>
          <p:nvPr/>
        </p:nvCxnSpPr>
        <p:spPr>
          <a:xfrm flipV="1">
            <a:off x="5283031" y="3101144"/>
            <a:ext cx="2356019" cy="6767"/>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3" name="Conector recto de flecha 82">
            <a:extLst>
              <a:ext uri="{FF2B5EF4-FFF2-40B4-BE49-F238E27FC236}">
                <a16:creationId xmlns:a16="http://schemas.microsoft.com/office/drawing/2014/main" id="{FD4D4698-683E-82C4-D550-317A55DAAEC8}"/>
              </a:ext>
            </a:extLst>
          </p:cNvPr>
          <p:cNvCxnSpPr>
            <a:cxnSpLocks/>
          </p:cNvCxnSpPr>
          <p:nvPr/>
        </p:nvCxnSpPr>
        <p:spPr>
          <a:xfrm>
            <a:off x="3187700" y="5254224"/>
            <a:ext cx="5054769" cy="7874"/>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86" name="Elipse 85">
            <a:extLst>
              <a:ext uri="{FF2B5EF4-FFF2-40B4-BE49-F238E27FC236}">
                <a16:creationId xmlns:a16="http://schemas.microsoft.com/office/drawing/2014/main" id="{68988842-827E-9FB8-159B-59A8FFC81938}"/>
              </a:ext>
            </a:extLst>
          </p:cNvPr>
          <p:cNvSpPr/>
          <p:nvPr/>
        </p:nvSpPr>
        <p:spPr>
          <a:xfrm>
            <a:off x="3477247" y="1053611"/>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sp>
        <p:nvSpPr>
          <p:cNvPr id="87" name="Elipse 86">
            <a:extLst>
              <a:ext uri="{FF2B5EF4-FFF2-40B4-BE49-F238E27FC236}">
                <a16:creationId xmlns:a16="http://schemas.microsoft.com/office/drawing/2014/main" id="{AD7FF549-D2E1-3883-072E-B4CFF8FEFE7B}"/>
              </a:ext>
            </a:extLst>
          </p:cNvPr>
          <p:cNvSpPr/>
          <p:nvPr/>
        </p:nvSpPr>
        <p:spPr>
          <a:xfrm>
            <a:off x="7531893" y="1100858"/>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sp>
        <p:nvSpPr>
          <p:cNvPr id="88" name="Elipse 87">
            <a:extLst>
              <a:ext uri="{FF2B5EF4-FFF2-40B4-BE49-F238E27FC236}">
                <a16:creationId xmlns:a16="http://schemas.microsoft.com/office/drawing/2014/main" id="{7AE31145-12FF-4120-E37E-7FA95961AE1C}"/>
              </a:ext>
            </a:extLst>
          </p:cNvPr>
          <p:cNvSpPr/>
          <p:nvPr/>
        </p:nvSpPr>
        <p:spPr>
          <a:xfrm>
            <a:off x="5898808" y="3147629"/>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sp>
        <p:nvSpPr>
          <p:cNvPr id="89" name="Elipse 88">
            <a:extLst>
              <a:ext uri="{FF2B5EF4-FFF2-40B4-BE49-F238E27FC236}">
                <a16:creationId xmlns:a16="http://schemas.microsoft.com/office/drawing/2014/main" id="{DBFA092E-5FA6-8EB2-1F16-BA3A4969C185}"/>
              </a:ext>
            </a:extLst>
          </p:cNvPr>
          <p:cNvSpPr/>
          <p:nvPr/>
        </p:nvSpPr>
        <p:spPr>
          <a:xfrm>
            <a:off x="4858543" y="3805694"/>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cxnSp>
        <p:nvCxnSpPr>
          <p:cNvPr id="91" name="Conector recto de flecha 90">
            <a:extLst>
              <a:ext uri="{FF2B5EF4-FFF2-40B4-BE49-F238E27FC236}">
                <a16:creationId xmlns:a16="http://schemas.microsoft.com/office/drawing/2014/main" id="{569B3EAD-0AAD-B29E-B233-AE47C9C45C3C}"/>
              </a:ext>
            </a:extLst>
          </p:cNvPr>
          <p:cNvCxnSpPr>
            <a:cxnSpLocks/>
            <a:endCxn id="25" idx="1"/>
          </p:cNvCxnSpPr>
          <p:nvPr/>
        </p:nvCxnSpPr>
        <p:spPr>
          <a:xfrm flipV="1">
            <a:off x="7499350" y="994180"/>
            <a:ext cx="2072653" cy="5321"/>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4" name="Elipse 93">
            <a:extLst>
              <a:ext uri="{FF2B5EF4-FFF2-40B4-BE49-F238E27FC236}">
                <a16:creationId xmlns:a16="http://schemas.microsoft.com/office/drawing/2014/main" id="{FF321826-FA8C-7FFF-5D85-F27215E7CFE2}"/>
              </a:ext>
            </a:extLst>
          </p:cNvPr>
          <p:cNvSpPr/>
          <p:nvPr/>
        </p:nvSpPr>
        <p:spPr>
          <a:xfrm>
            <a:off x="4486436" y="5342348"/>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cxnSp>
        <p:nvCxnSpPr>
          <p:cNvPr id="103" name="Conector angular 102">
            <a:extLst>
              <a:ext uri="{FF2B5EF4-FFF2-40B4-BE49-F238E27FC236}">
                <a16:creationId xmlns:a16="http://schemas.microsoft.com/office/drawing/2014/main" id="{FAD130FE-8A33-F50B-D6BF-86A1A7782BB1}"/>
              </a:ext>
            </a:extLst>
          </p:cNvPr>
          <p:cNvCxnSpPr>
            <a:cxnSpLocks/>
            <a:stCxn id="28" idx="2"/>
            <a:endCxn id="32" idx="1"/>
          </p:cNvCxnSpPr>
          <p:nvPr/>
        </p:nvCxnSpPr>
        <p:spPr>
          <a:xfrm rot="16200000" flipH="1">
            <a:off x="2991693" y="4607470"/>
            <a:ext cx="664722" cy="2711108"/>
          </a:xfrm>
          <a:prstGeom prst="bentConnector2">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7" name="CuadroTexto 106">
            <a:extLst>
              <a:ext uri="{FF2B5EF4-FFF2-40B4-BE49-F238E27FC236}">
                <a16:creationId xmlns:a16="http://schemas.microsoft.com/office/drawing/2014/main" id="{2D63FB0D-525B-6F72-D988-6F8000AB474C}"/>
              </a:ext>
            </a:extLst>
          </p:cNvPr>
          <p:cNvSpPr txBox="1"/>
          <p:nvPr/>
        </p:nvSpPr>
        <p:spPr>
          <a:xfrm>
            <a:off x="2596404" y="6255630"/>
            <a:ext cx="1492716" cy="369332"/>
          </a:xfrm>
          <a:prstGeom prst="rect">
            <a:avLst/>
          </a:prstGeom>
          <a:noFill/>
        </p:spPr>
        <p:txBody>
          <a:bodyPr wrap="none" rtlCol="0">
            <a:spAutoFit/>
          </a:bodyPr>
          <a:lstStyle/>
          <a:p>
            <a:r>
              <a:rPr lang="en-US"/>
              <a:t>Consent URL</a:t>
            </a:r>
          </a:p>
        </p:txBody>
      </p:sp>
      <p:sp>
        <p:nvSpPr>
          <p:cNvPr id="108" name="Elipse 107">
            <a:extLst>
              <a:ext uri="{FF2B5EF4-FFF2-40B4-BE49-F238E27FC236}">
                <a16:creationId xmlns:a16="http://schemas.microsoft.com/office/drawing/2014/main" id="{2313613E-DC5A-9AC1-02CC-6BAACD4B43A3}"/>
              </a:ext>
            </a:extLst>
          </p:cNvPr>
          <p:cNvSpPr/>
          <p:nvPr/>
        </p:nvSpPr>
        <p:spPr>
          <a:xfrm>
            <a:off x="2361112" y="6330065"/>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cxnSp>
        <p:nvCxnSpPr>
          <p:cNvPr id="111" name="Conector angular 110">
            <a:extLst>
              <a:ext uri="{FF2B5EF4-FFF2-40B4-BE49-F238E27FC236}">
                <a16:creationId xmlns:a16="http://schemas.microsoft.com/office/drawing/2014/main" id="{E0924F5D-1293-1A9C-C6DE-139C959A7074}"/>
              </a:ext>
            </a:extLst>
          </p:cNvPr>
          <p:cNvCxnSpPr>
            <a:cxnSpLocks/>
            <a:stCxn id="31" idx="2"/>
            <a:endCxn id="32" idx="3"/>
          </p:cNvCxnSpPr>
          <p:nvPr/>
        </p:nvCxnSpPr>
        <p:spPr>
          <a:xfrm rot="5400000">
            <a:off x="7961415" y="4795131"/>
            <a:ext cx="656848" cy="2343661"/>
          </a:xfrm>
          <a:prstGeom prst="bentConnector2">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14" name="CuadroTexto 113">
            <a:extLst>
              <a:ext uri="{FF2B5EF4-FFF2-40B4-BE49-F238E27FC236}">
                <a16:creationId xmlns:a16="http://schemas.microsoft.com/office/drawing/2014/main" id="{87134B6C-10BC-28EC-2208-1B105BDCAFF4}"/>
              </a:ext>
            </a:extLst>
          </p:cNvPr>
          <p:cNvSpPr txBox="1"/>
          <p:nvPr/>
        </p:nvSpPr>
        <p:spPr>
          <a:xfrm>
            <a:off x="7627498" y="6319758"/>
            <a:ext cx="1893532" cy="369332"/>
          </a:xfrm>
          <a:prstGeom prst="rect">
            <a:avLst/>
          </a:prstGeom>
          <a:noFill/>
        </p:spPr>
        <p:txBody>
          <a:bodyPr wrap="none" rtlCol="0">
            <a:spAutoFit/>
          </a:bodyPr>
          <a:lstStyle/>
          <a:p>
            <a:r>
              <a:rPr lang="en-US"/>
              <a:t>Consent Capture</a:t>
            </a:r>
          </a:p>
        </p:txBody>
      </p:sp>
      <p:sp>
        <p:nvSpPr>
          <p:cNvPr id="115" name="Elipse 114">
            <a:extLst>
              <a:ext uri="{FF2B5EF4-FFF2-40B4-BE49-F238E27FC236}">
                <a16:creationId xmlns:a16="http://schemas.microsoft.com/office/drawing/2014/main" id="{7C8423D2-BFC9-B5FF-7D6D-857C9498D23E}"/>
              </a:ext>
            </a:extLst>
          </p:cNvPr>
          <p:cNvSpPr/>
          <p:nvPr/>
        </p:nvSpPr>
        <p:spPr>
          <a:xfrm>
            <a:off x="7425091" y="635838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3</a:t>
            </a:r>
          </a:p>
        </p:txBody>
      </p:sp>
      <p:sp>
        <p:nvSpPr>
          <p:cNvPr id="116" name="CuadroTexto 115">
            <a:extLst>
              <a:ext uri="{FF2B5EF4-FFF2-40B4-BE49-F238E27FC236}">
                <a16:creationId xmlns:a16="http://schemas.microsoft.com/office/drawing/2014/main" id="{1DEAC3D4-3491-26CD-4201-AC618010BAFF}"/>
              </a:ext>
            </a:extLst>
          </p:cNvPr>
          <p:cNvSpPr txBox="1"/>
          <p:nvPr/>
        </p:nvSpPr>
        <p:spPr>
          <a:xfrm>
            <a:off x="296644" y="4316968"/>
            <a:ext cx="5062283" cy="369332"/>
          </a:xfrm>
          <a:prstGeom prst="rect">
            <a:avLst/>
          </a:prstGeom>
          <a:noFill/>
        </p:spPr>
        <p:txBody>
          <a:bodyPr wrap="none" rtlCol="0">
            <a:spAutoFit/>
          </a:bodyPr>
          <a:lstStyle/>
          <a:p>
            <a:r>
              <a:rPr lang="en-US" u="sng"/>
              <a:t>Consent URL Flow – Out Of Band consent capture</a:t>
            </a:r>
          </a:p>
        </p:txBody>
      </p:sp>
    </p:spTree>
    <p:extLst>
      <p:ext uri="{BB962C8B-B14F-4D97-AF65-F5344CB8AC3E}">
        <p14:creationId xmlns:p14="http://schemas.microsoft.com/office/powerpoint/2010/main" val="168417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A169C78F-FA03-7EEE-6F9E-DBE94D5AE58F}"/>
              </a:ext>
            </a:extLst>
          </p:cNvPr>
          <p:cNvSpPr/>
          <p:nvPr/>
        </p:nvSpPr>
        <p:spPr>
          <a:xfrm>
            <a:off x="1003300" y="885422"/>
            <a:ext cx="2438400" cy="693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BACKEND</a:t>
            </a:r>
          </a:p>
        </p:txBody>
      </p:sp>
      <p:sp>
        <p:nvSpPr>
          <p:cNvPr id="5" name="Rectángulo redondeado 4">
            <a:extLst>
              <a:ext uri="{FF2B5EF4-FFF2-40B4-BE49-F238E27FC236}">
                <a16:creationId xmlns:a16="http://schemas.microsoft.com/office/drawing/2014/main" id="{57BC597A-A9CA-E03D-FF62-F116FCED3AC7}"/>
              </a:ext>
            </a:extLst>
          </p:cNvPr>
          <p:cNvSpPr/>
          <p:nvPr/>
        </p:nvSpPr>
        <p:spPr>
          <a:xfrm>
            <a:off x="8496469" y="893296"/>
            <a:ext cx="2438400" cy="69394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OPERATOR</a:t>
            </a:r>
          </a:p>
        </p:txBody>
      </p:sp>
      <p:sp>
        <p:nvSpPr>
          <p:cNvPr id="6" name="Rectángulo redondeado 5">
            <a:extLst>
              <a:ext uri="{FF2B5EF4-FFF2-40B4-BE49-F238E27FC236}">
                <a16:creationId xmlns:a16="http://schemas.microsoft.com/office/drawing/2014/main" id="{0B12E0AA-FBB2-1A7C-DD88-B3C02BA8479A}"/>
              </a:ext>
            </a:extLst>
          </p:cNvPr>
          <p:cNvSpPr/>
          <p:nvPr/>
        </p:nvSpPr>
        <p:spPr>
          <a:xfrm>
            <a:off x="4933608" y="1897114"/>
            <a:ext cx="2438400" cy="693941"/>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USER</a:t>
            </a:r>
          </a:p>
        </p:txBody>
      </p:sp>
      <p:sp>
        <p:nvSpPr>
          <p:cNvPr id="7" name="CuadroTexto 6">
            <a:extLst>
              <a:ext uri="{FF2B5EF4-FFF2-40B4-BE49-F238E27FC236}">
                <a16:creationId xmlns:a16="http://schemas.microsoft.com/office/drawing/2014/main" id="{547EB0EA-3BCF-CE46-DBC5-5CBB6A26FB3B}"/>
              </a:ext>
            </a:extLst>
          </p:cNvPr>
          <p:cNvSpPr txBox="1"/>
          <p:nvPr/>
        </p:nvSpPr>
        <p:spPr>
          <a:xfrm>
            <a:off x="4975728" y="1216613"/>
            <a:ext cx="3051669" cy="369332"/>
          </a:xfrm>
          <a:prstGeom prst="rect">
            <a:avLst/>
          </a:prstGeom>
          <a:noFill/>
        </p:spPr>
        <p:txBody>
          <a:bodyPr wrap="none" rtlCol="0">
            <a:spAutoFit/>
          </a:bodyPr>
          <a:lstStyle/>
          <a:p>
            <a:r>
              <a:rPr lang="en-US"/>
              <a:t>Trigger Consent Capture URL</a:t>
            </a:r>
          </a:p>
        </p:txBody>
      </p:sp>
      <p:cxnSp>
        <p:nvCxnSpPr>
          <p:cNvPr id="8" name="Conector recto de flecha 7">
            <a:extLst>
              <a:ext uri="{FF2B5EF4-FFF2-40B4-BE49-F238E27FC236}">
                <a16:creationId xmlns:a16="http://schemas.microsoft.com/office/drawing/2014/main" id="{A9BF0580-9CD6-A5B9-5BA1-9DEC9DA0C71B}"/>
              </a:ext>
            </a:extLst>
          </p:cNvPr>
          <p:cNvCxnSpPr>
            <a:cxnSpLocks/>
          </p:cNvCxnSpPr>
          <p:nvPr/>
        </p:nvCxnSpPr>
        <p:spPr>
          <a:xfrm>
            <a:off x="3441700" y="1202924"/>
            <a:ext cx="5054769" cy="7874"/>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 name="Elipse 8">
            <a:extLst>
              <a:ext uri="{FF2B5EF4-FFF2-40B4-BE49-F238E27FC236}">
                <a16:creationId xmlns:a16="http://schemas.microsoft.com/office/drawing/2014/main" id="{5647E828-A3AD-AFC5-AE3E-804FD0A87CDA}"/>
              </a:ext>
            </a:extLst>
          </p:cNvPr>
          <p:cNvSpPr/>
          <p:nvPr/>
        </p:nvSpPr>
        <p:spPr>
          <a:xfrm>
            <a:off x="4740436" y="1291048"/>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cxnSp>
        <p:nvCxnSpPr>
          <p:cNvPr id="10" name="Conector angular 9">
            <a:extLst>
              <a:ext uri="{FF2B5EF4-FFF2-40B4-BE49-F238E27FC236}">
                <a16:creationId xmlns:a16="http://schemas.microsoft.com/office/drawing/2014/main" id="{5720F711-3F84-5750-7334-64BAC0D89AEF}"/>
              </a:ext>
            </a:extLst>
          </p:cNvPr>
          <p:cNvCxnSpPr>
            <a:cxnSpLocks/>
            <a:stCxn id="4" idx="2"/>
            <a:endCxn id="6" idx="1"/>
          </p:cNvCxnSpPr>
          <p:nvPr/>
        </p:nvCxnSpPr>
        <p:spPr>
          <a:xfrm rot="16200000" flipH="1">
            <a:off x="3245693" y="556170"/>
            <a:ext cx="664722" cy="2711108"/>
          </a:xfrm>
          <a:prstGeom prst="bentConnector2">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CuadroTexto 10">
            <a:extLst>
              <a:ext uri="{FF2B5EF4-FFF2-40B4-BE49-F238E27FC236}">
                <a16:creationId xmlns:a16="http://schemas.microsoft.com/office/drawing/2014/main" id="{EA61A9DD-8936-BFB6-8B2D-EBF7060A42B0}"/>
              </a:ext>
            </a:extLst>
          </p:cNvPr>
          <p:cNvSpPr txBox="1"/>
          <p:nvPr/>
        </p:nvSpPr>
        <p:spPr>
          <a:xfrm>
            <a:off x="2850404" y="2204330"/>
            <a:ext cx="1492716" cy="369332"/>
          </a:xfrm>
          <a:prstGeom prst="rect">
            <a:avLst/>
          </a:prstGeom>
          <a:noFill/>
        </p:spPr>
        <p:txBody>
          <a:bodyPr wrap="none" rtlCol="0">
            <a:spAutoFit/>
          </a:bodyPr>
          <a:lstStyle/>
          <a:p>
            <a:r>
              <a:rPr lang="en-US"/>
              <a:t>Consent URL</a:t>
            </a:r>
          </a:p>
        </p:txBody>
      </p:sp>
      <p:sp>
        <p:nvSpPr>
          <p:cNvPr id="12" name="Elipse 11">
            <a:extLst>
              <a:ext uri="{FF2B5EF4-FFF2-40B4-BE49-F238E27FC236}">
                <a16:creationId xmlns:a16="http://schemas.microsoft.com/office/drawing/2014/main" id="{5C7FB9B6-25AE-1DA7-035A-647AD24E6508}"/>
              </a:ext>
            </a:extLst>
          </p:cNvPr>
          <p:cNvSpPr/>
          <p:nvPr/>
        </p:nvSpPr>
        <p:spPr>
          <a:xfrm>
            <a:off x="2615112" y="2278765"/>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cxnSp>
        <p:nvCxnSpPr>
          <p:cNvPr id="13" name="Conector angular 12">
            <a:extLst>
              <a:ext uri="{FF2B5EF4-FFF2-40B4-BE49-F238E27FC236}">
                <a16:creationId xmlns:a16="http://schemas.microsoft.com/office/drawing/2014/main" id="{FAD74070-043C-B730-FE41-B30A045807CE}"/>
              </a:ext>
            </a:extLst>
          </p:cNvPr>
          <p:cNvCxnSpPr>
            <a:cxnSpLocks/>
            <a:stCxn id="5" idx="2"/>
            <a:endCxn id="6" idx="3"/>
          </p:cNvCxnSpPr>
          <p:nvPr/>
        </p:nvCxnSpPr>
        <p:spPr>
          <a:xfrm rot="5400000">
            <a:off x="8215415" y="743831"/>
            <a:ext cx="656848" cy="2343661"/>
          </a:xfrm>
          <a:prstGeom prst="bentConnector2">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4" name="CuadroTexto 13">
            <a:extLst>
              <a:ext uri="{FF2B5EF4-FFF2-40B4-BE49-F238E27FC236}">
                <a16:creationId xmlns:a16="http://schemas.microsoft.com/office/drawing/2014/main" id="{A63BD7CA-D672-18AC-D789-FE253D283BE2}"/>
              </a:ext>
            </a:extLst>
          </p:cNvPr>
          <p:cNvSpPr txBox="1"/>
          <p:nvPr/>
        </p:nvSpPr>
        <p:spPr>
          <a:xfrm>
            <a:off x="7881498" y="2268458"/>
            <a:ext cx="1893532" cy="369332"/>
          </a:xfrm>
          <a:prstGeom prst="rect">
            <a:avLst/>
          </a:prstGeom>
          <a:noFill/>
        </p:spPr>
        <p:txBody>
          <a:bodyPr wrap="none" rtlCol="0">
            <a:spAutoFit/>
          </a:bodyPr>
          <a:lstStyle/>
          <a:p>
            <a:r>
              <a:rPr lang="en-US"/>
              <a:t>Consent Capture</a:t>
            </a:r>
          </a:p>
        </p:txBody>
      </p:sp>
      <p:sp>
        <p:nvSpPr>
          <p:cNvPr id="15" name="Elipse 14">
            <a:extLst>
              <a:ext uri="{FF2B5EF4-FFF2-40B4-BE49-F238E27FC236}">
                <a16:creationId xmlns:a16="http://schemas.microsoft.com/office/drawing/2014/main" id="{FAC63E7D-6821-5BD4-962F-497E51C5C000}"/>
              </a:ext>
            </a:extLst>
          </p:cNvPr>
          <p:cNvSpPr/>
          <p:nvPr/>
        </p:nvSpPr>
        <p:spPr>
          <a:xfrm>
            <a:off x="7679091" y="230708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3</a:t>
            </a:r>
          </a:p>
        </p:txBody>
      </p:sp>
      <p:sp>
        <p:nvSpPr>
          <p:cNvPr id="16" name="CuadroTexto 15">
            <a:extLst>
              <a:ext uri="{FF2B5EF4-FFF2-40B4-BE49-F238E27FC236}">
                <a16:creationId xmlns:a16="http://schemas.microsoft.com/office/drawing/2014/main" id="{4DCD936A-AB02-95DD-9E16-4AD86BABEFCC}"/>
              </a:ext>
            </a:extLst>
          </p:cNvPr>
          <p:cNvSpPr txBox="1"/>
          <p:nvPr/>
        </p:nvSpPr>
        <p:spPr>
          <a:xfrm>
            <a:off x="550644" y="265668"/>
            <a:ext cx="5062283" cy="369332"/>
          </a:xfrm>
          <a:prstGeom prst="rect">
            <a:avLst/>
          </a:prstGeom>
          <a:noFill/>
        </p:spPr>
        <p:txBody>
          <a:bodyPr wrap="none" rtlCol="0">
            <a:spAutoFit/>
          </a:bodyPr>
          <a:lstStyle/>
          <a:p>
            <a:r>
              <a:rPr lang="en-US" u="sng"/>
              <a:t>Consent URL Flow – Out Of Band consent capture</a:t>
            </a:r>
          </a:p>
        </p:txBody>
      </p:sp>
      <p:sp>
        <p:nvSpPr>
          <p:cNvPr id="17" name="CuadroTexto 16">
            <a:extLst>
              <a:ext uri="{FF2B5EF4-FFF2-40B4-BE49-F238E27FC236}">
                <a16:creationId xmlns:a16="http://schemas.microsoft.com/office/drawing/2014/main" id="{C6C218B9-780F-CB02-02A4-3BA22F6E7ACC}"/>
              </a:ext>
            </a:extLst>
          </p:cNvPr>
          <p:cNvSpPr txBox="1"/>
          <p:nvPr/>
        </p:nvSpPr>
        <p:spPr>
          <a:xfrm>
            <a:off x="785462" y="3189211"/>
            <a:ext cx="10974738" cy="1200329"/>
          </a:xfrm>
          <a:prstGeom prst="rect">
            <a:avLst/>
          </a:prstGeom>
          <a:noFill/>
        </p:spPr>
        <p:txBody>
          <a:bodyPr wrap="square" rtlCol="0">
            <a:spAutoFit/>
          </a:bodyPr>
          <a:lstStyle/>
          <a:p>
            <a:r>
              <a:rPr lang="en-US" b="1"/>
              <a:t>Trigger Consent Capture URL: </a:t>
            </a:r>
            <a:r>
              <a:rPr lang="en-US"/>
              <a:t>Developer can pre-trigger the capture of the consent, so it is ready before the actual API call (and auth) is executed. It is, consent capture does not affect the API flow. The operator provides a consent capture URL where the user can be authenticated (telco credentials) and provide the acceptance, same as the </a:t>
            </a:r>
            <a:r>
              <a:rPr lang="en-US" err="1"/>
              <a:t>webview</a:t>
            </a:r>
            <a:r>
              <a:rPr lang="en-US"/>
              <a:t> used in a frontend </a:t>
            </a:r>
            <a:r>
              <a:rPr lang="en-US" err="1"/>
              <a:t>authcode</a:t>
            </a:r>
            <a:r>
              <a:rPr lang="en-US"/>
              <a:t> flow, for instance.</a:t>
            </a:r>
          </a:p>
        </p:txBody>
      </p:sp>
      <p:sp>
        <p:nvSpPr>
          <p:cNvPr id="18" name="Elipse 17">
            <a:extLst>
              <a:ext uri="{FF2B5EF4-FFF2-40B4-BE49-F238E27FC236}">
                <a16:creationId xmlns:a16="http://schemas.microsoft.com/office/drawing/2014/main" id="{C330D9D3-B066-9493-1438-4EE044F894F6}"/>
              </a:ext>
            </a:extLst>
          </p:cNvPr>
          <p:cNvSpPr/>
          <p:nvPr/>
        </p:nvSpPr>
        <p:spPr>
          <a:xfrm>
            <a:off x="550171" y="326364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sp>
        <p:nvSpPr>
          <p:cNvPr id="19" name="CuadroTexto 18">
            <a:extLst>
              <a:ext uri="{FF2B5EF4-FFF2-40B4-BE49-F238E27FC236}">
                <a16:creationId xmlns:a16="http://schemas.microsoft.com/office/drawing/2014/main" id="{A361B115-A158-876E-C308-A16D9EC9D469}"/>
              </a:ext>
            </a:extLst>
          </p:cNvPr>
          <p:cNvSpPr txBox="1"/>
          <p:nvPr/>
        </p:nvSpPr>
        <p:spPr>
          <a:xfrm>
            <a:off x="818347" y="4654671"/>
            <a:ext cx="10941853" cy="646331"/>
          </a:xfrm>
          <a:prstGeom prst="rect">
            <a:avLst/>
          </a:prstGeom>
          <a:noFill/>
        </p:spPr>
        <p:txBody>
          <a:bodyPr wrap="square" rtlCol="0">
            <a:spAutoFit/>
          </a:bodyPr>
          <a:lstStyle/>
          <a:p>
            <a:r>
              <a:rPr lang="en-US" b="1"/>
              <a:t>Consent URL: </a:t>
            </a:r>
            <a:r>
              <a:rPr lang="en-US"/>
              <a:t>The developer, following the most suitable channel depending on each use case, provides the Operator consent </a:t>
            </a:r>
            <a:r>
              <a:rPr lang="en-US" err="1"/>
              <a:t>webview</a:t>
            </a:r>
            <a:r>
              <a:rPr lang="en-US"/>
              <a:t> to the user.</a:t>
            </a:r>
          </a:p>
        </p:txBody>
      </p:sp>
      <p:sp>
        <p:nvSpPr>
          <p:cNvPr id="20" name="Elipse 19">
            <a:extLst>
              <a:ext uri="{FF2B5EF4-FFF2-40B4-BE49-F238E27FC236}">
                <a16:creationId xmlns:a16="http://schemas.microsoft.com/office/drawing/2014/main" id="{6F3CBA72-9EAD-FBD4-C0CD-1990B59CBCEB}"/>
              </a:ext>
            </a:extLst>
          </p:cNvPr>
          <p:cNvSpPr/>
          <p:nvPr/>
        </p:nvSpPr>
        <p:spPr>
          <a:xfrm>
            <a:off x="583055" y="472910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sp>
        <p:nvSpPr>
          <p:cNvPr id="21" name="CuadroTexto 20">
            <a:extLst>
              <a:ext uri="{FF2B5EF4-FFF2-40B4-BE49-F238E27FC236}">
                <a16:creationId xmlns:a16="http://schemas.microsoft.com/office/drawing/2014/main" id="{44C9FADE-7440-1228-0C6E-32CDF225549F}"/>
              </a:ext>
            </a:extLst>
          </p:cNvPr>
          <p:cNvSpPr txBox="1"/>
          <p:nvPr/>
        </p:nvSpPr>
        <p:spPr>
          <a:xfrm>
            <a:off x="785462" y="5540637"/>
            <a:ext cx="10974738" cy="646331"/>
          </a:xfrm>
          <a:prstGeom prst="rect">
            <a:avLst/>
          </a:prstGeom>
          <a:noFill/>
        </p:spPr>
        <p:txBody>
          <a:bodyPr wrap="square" rtlCol="0">
            <a:spAutoFit/>
          </a:bodyPr>
          <a:lstStyle/>
          <a:p>
            <a:r>
              <a:rPr lang="en-US" b="1"/>
              <a:t>Consent Capture:</a:t>
            </a:r>
            <a:r>
              <a:rPr lang="en-US"/>
              <a:t> Same as in a frontend flow, the Operator consent </a:t>
            </a:r>
            <a:r>
              <a:rPr lang="en-US" err="1"/>
              <a:t>webview</a:t>
            </a:r>
            <a:r>
              <a:rPr lang="en-US"/>
              <a:t> is used to authenticate the user/subscriber (telco credentials) and capture the consent.</a:t>
            </a:r>
            <a:endParaRPr lang="en-US" b="1"/>
          </a:p>
        </p:txBody>
      </p:sp>
      <p:sp>
        <p:nvSpPr>
          <p:cNvPr id="22" name="Elipse 21">
            <a:extLst>
              <a:ext uri="{FF2B5EF4-FFF2-40B4-BE49-F238E27FC236}">
                <a16:creationId xmlns:a16="http://schemas.microsoft.com/office/drawing/2014/main" id="{710DC3D6-2F69-C950-8A10-AD02F8C2B480}"/>
              </a:ext>
            </a:extLst>
          </p:cNvPr>
          <p:cNvSpPr/>
          <p:nvPr/>
        </p:nvSpPr>
        <p:spPr>
          <a:xfrm>
            <a:off x="583055" y="5579259"/>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3</a:t>
            </a:r>
          </a:p>
        </p:txBody>
      </p:sp>
    </p:spTree>
    <p:extLst>
      <p:ext uri="{BB962C8B-B14F-4D97-AF65-F5344CB8AC3E}">
        <p14:creationId xmlns:p14="http://schemas.microsoft.com/office/powerpoint/2010/main" val="1978993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5924429-5C89-6105-6A10-89BC5E13513E}"/>
              </a:ext>
            </a:extLst>
          </p:cNvPr>
          <p:cNvSpPr txBox="1"/>
          <p:nvPr/>
        </p:nvSpPr>
        <p:spPr>
          <a:xfrm>
            <a:off x="410585" y="685313"/>
            <a:ext cx="4369722" cy="369332"/>
          </a:xfrm>
          <a:prstGeom prst="rect">
            <a:avLst/>
          </a:prstGeom>
          <a:noFill/>
        </p:spPr>
        <p:txBody>
          <a:bodyPr wrap="none" rtlCol="0">
            <a:spAutoFit/>
          </a:bodyPr>
          <a:lstStyle/>
          <a:p>
            <a:r>
              <a:rPr lang="en-US" u="sng"/>
              <a:t>CIBA Flow – Backchannel consent capture</a:t>
            </a:r>
          </a:p>
        </p:txBody>
      </p:sp>
      <p:sp>
        <p:nvSpPr>
          <p:cNvPr id="3" name="CuadroTexto 2">
            <a:extLst>
              <a:ext uri="{FF2B5EF4-FFF2-40B4-BE49-F238E27FC236}">
                <a16:creationId xmlns:a16="http://schemas.microsoft.com/office/drawing/2014/main" id="{2C1AB0FC-72FF-567C-2B6E-738632E75989}"/>
              </a:ext>
            </a:extLst>
          </p:cNvPr>
          <p:cNvSpPr txBox="1"/>
          <p:nvPr/>
        </p:nvSpPr>
        <p:spPr>
          <a:xfrm>
            <a:off x="410585" y="2609542"/>
            <a:ext cx="4483663" cy="369332"/>
          </a:xfrm>
          <a:prstGeom prst="rect">
            <a:avLst/>
          </a:prstGeom>
          <a:noFill/>
        </p:spPr>
        <p:txBody>
          <a:bodyPr wrap="none" rtlCol="0">
            <a:spAutoFit/>
          </a:bodyPr>
          <a:lstStyle/>
          <a:p>
            <a:r>
              <a:rPr lang="en-US" u="sng" err="1"/>
              <a:t>AuthCode</a:t>
            </a:r>
            <a:r>
              <a:rPr lang="en-US" u="sng"/>
              <a:t> Flow – Frontend consent capture</a:t>
            </a:r>
          </a:p>
        </p:txBody>
      </p:sp>
      <p:sp>
        <p:nvSpPr>
          <p:cNvPr id="5" name="CuadroTexto 4">
            <a:extLst>
              <a:ext uri="{FF2B5EF4-FFF2-40B4-BE49-F238E27FC236}">
                <a16:creationId xmlns:a16="http://schemas.microsoft.com/office/drawing/2014/main" id="{7DEBD118-131F-F943-2DA7-530D1CD3BC67}"/>
              </a:ext>
            </a:extLst>
          </p:cNvPr>
          <p:cNvSpPr txBox="1"/>
          <p:nvPr/>
        </p:nvSpPr>
        <p:spPr>
          <a:xfrm>
            <a:off x="635000" y="1054645"/>
            <a:ext cx="5461000" cy="923330"/>
          </a:xfrm>
          <a:prstGeom prst="rect">
            <a:avLst/>
          </a:prstGeom>
          <a:noFill/>
        </p:spPr>
        <p:txBody>
          <a:bodyPr wrap="square" rtlCol="0">
            <a:spAutoFit/>
          </a:bodyPr>
          <a:lstStyle/>
          <a:p>
            <a:pPr marL="285750" indent="-285750">
              <a:buClr>
                <a:srgbClr val="92D050"/>
              </a:buClr>
              <a:buFont typeface="Wingdings" pitchFamily="2" charset="2"/>
              <a:buChar char="ü"/>
            </a:pPr>
            <a:r>
              <a:rPr lang="en-US" b="1"/>
              <a:t>Operator is responsible of the privacy management (non-delegation strategy)</a:t>
            </a:r>
          </a:p>
          <a:p>
            <a:pPr marL="285750" indent="-285750">
              <a:buClr>
                <a:srgbClr val="92D050"/>
              </a:buClr>
              <a:buFont typeface="Wingdings" pitchFamily="2" charset="2"/>
              <a:buChar char="ü"/>
            </a:pPr>
            <a:r>
              <a:rPr lang="en-US"/>
              <a:t>Can be triggered from backend</a:t>
            </a:r>
          </a:p>
        </p:txBody>
      </p:sp>
      <p:sp>
        <p:nvSpPr>
          <p:cNvPr id="7" name="CuadroTexto 6">
            <a:extLst>
              <a:ext uri="{FF2B5EF4-FFF2-40B4-BE49-F238E27FC236}">
                <a16:creationId xmlns:a16="http://schemas.microsoft.com/office/drawing/2014/main" id="{5EABDB4A-3C54-838E-98A4-567AC00481E8}"/>
              </a:ext>
            </a:extLst>
          </p:cNvPr>
          <p:cNvSpPr txBox="1"/>
          <p:nvPr/>
        </p:nvSpPr>
        <p:spPr>
          <a:xfrm>
            <a:off x="6096000" y="1054645"/>
            <a:ext cx="5461000" cy="923330"/>
          </a:xfrm>
          <a:prstGeom prst="rect">
            <a:avLst/>
          </a:prstGeom>
          <a:noFill/>
        </p:spPr>
        <p:txBody>
          <a:bodyPr wrap="square" rtlCol="0">
            <a:spAutoFit/>
          </a:bodyPr>
          <a:lstStyle/>
          <a:p>
            <a:pPr marL="285750" indent="-285750">
              <a:buClr>
                <a:srgbClr val="FF0000"/>
              </a:buClr>
              <a:buFont typeface="Letra del sistema regular"/>
              <a:buChar char="✕"/>
            </a:pPr>
            <a:r>
              <a:rPr lang="en-US"/>
              <a:t>Operator uses its own channels to reach user</a:t>
            </a:r>
          </a:p>
          <a:p>
            <a:pPr marL="285750" indent="-285750">
              <a:buClr>
                <a:srgbClr val="FF0000"/>
              </a:buClr>
              <a:buFont typeface="Letra del sistema regular"/>
              <a:buChar char="✕"/>
            </a:pPr>
            <a:r>
              <a:rPr lang="en-US"/>
              <a:t>Does not cover all the use cases as operator is the one in charge of reaching the user</a:t>
            </a:r>
          </a:p>
        </p:txBody>
      </p:sp>
      <p:sp>
        <p:nvSpPr>
          <p:cNvPr id="10" name="CuadroTexto 9">
            <a:extLst>
              <a:ext uri="{FF2B5EF4-FFF2-40B4-BE49-F238E27FC236}">
                <a16:creationId xmlns:a16="http://schemas.microsoft.com/office/drawing/2014/main" id="{7503E509-C3C3-324E-BDEC-A80D33777AC2}"/>
              </a:ext>
            </a:extLst>
          </p:cNvPr>
          <p:cNvSpPr txBox="1"/>
          <p:nvPr/>
        </p:nvSpPr>
        <p:spPr>
          <a:xfrm>
            <a:off x="635000" y="3148776"/>
            <a:ext cx="5461000" cy="923330"/>
          </a:xfrm>
          <a:prstGeom prst="rect">
            <a:avLst/>
          </a:prstGeom>
          <a:noFill/>
        </p:spPr>
        <p:txBody>
          <a:bodyPr wrap="square" rtlCol="0">
            <a:spAutoFit/>
          </a:bodyPr>
          <a:lstStyle/>
          <a:p>
            <a:pPr marL="285750" indent="-285750">
              <a:buClr>
                <a:srgbClr val="92D050"/>
              </a:buClr>
              <a:buFont typeface="Wingdings" pitchFamily="2" charset="2"/>
              <a:buChar char="ü"/>
            </a:pPr>
            <a:r>
              <a:rPr lang="en-US" b="1"/>
              <a:t>Operator is responsible of the privacy management (non-delegation strategy)</a:t>
            </a:r>
          </a:p>
          <a:p>
            <a:pPr marL="285750" indent="-285750">
              <a:buClr>
                <a:srgbClr val="92D050"/>
              </a:buClr>
              <a:buFont typeface="Wingdings" pitchFamily="2" charset="2"/>
              <a:buChar char="ü"/>
            </a:pPr>
            <a:r>
              <a:rPr lang="en-US"/>
              <a:t>Adaptable to application’s use cases and channels</a:t>
            </a:r>
          </a:p>
        </p:txBody>
      </p:sp>
      <p:sp>
        <p:nvSpPr>
          <p:cNvPr id="11" name="CuadroTexto 10">
            <a:extLst>
              <a:ext uri="{FF2B5EF4-FFF2-40B4-BE49-F238E27FC236}">
                <a16:creationId xmlns:a16="http://schemas.microsoft.com/office/drawing/2014/main" id="{8202340A-5D43-C35A-DB13-16960E3DA051}"/>
              </a:ext>
            </a:extLst>
          </p:cNvPr>
          <p:cNvSpPr txBox="1"/>
          <p:nvPr/>
        </p:nvSpPr>
        <p:spPr>
          <a:xfrm>
            <a:off x="6096000" y="3148776"/>
            <a:ext cx="5461000" cy="646331"/>
          </a:xfrm>
          <a:prstGeom prst="rect">
            <a:avLst/>
          </a:prstGeom>
          <a:noFill/>
        </p:spPr>
        <p:txBody>
          <a:bodyPr wrap="square" rtlCol="0">
            <a:spAutoFit/>
          </a:bodyPr>
          <a:lstStyle/>
          <a:p>
            <a:pPr marL="285750" indent="-285750">
              <a:buClr>
                <a:srgbClr val="FF0000"/>
              </a:buClr>
              <a:buFont typeface="Letra del sistema regular"/>
              <a:buChar char="✕"/>
            </a:pPr>
            <a:r>
              <a:rPr lang="en-US"/>
              <a:t>Only works for front-end flows, requires APP and user in the process</a:t>
            </a:r>
          </a:p>
        </p:txBody>
      </p:sp>
      <p:sp>
        <p:nvSpPr>
          <p:cNvPr id="12" name="CuadroTexto 11">
            <a:extLst>
              <a:ext uri="{FF2B5EF4-FFF2-40B4-BE49-F238E27FC236}">
                <a16:creationId xmlns:a16="http://schemas.microsoft.com/office/drawing/2014/main" id="{02B26C33-5D65-C143-A15A-8692E5B2D57C}"/>
              </a:ext>
            </a:extLst>
          </p:cNvPr>
          <p:cNvSpPr txBox="1"/>
          <p:nvPr/>
        </p:nvSpPr>
        <p:spPr>
          <a:xfrm>
            <a:off x="410585" y="4426674"/>
            <a:ext cx="5108771" cy="369332"/>
          </a:xfrm>
          <a:prstGeom prst="rect">
            <a:avLst/>
          </a:prstGeom>
          <a:noFill/>
        </p:spPr>
        <p:txBody>
          <a:bodyPr wrap="none" rtlCol="0">
            <a:spAutoFit/>
          </a:bodyPr>
          <a:lstStyle/>
          <a:p>
            <a:r>
              <a:rPr lang="en-US" u="sng"/>
              <a:t>Consent URL Flow – Out Of Band consent capture</a:t>
            </a:r>
          </a:p>
        </p:txBody>
      </p:sp>
      <p:sp>
        <p:nvSpPr>
          <p:cNvPr id="13" name="CuadroTexto 12">
            <a:extLst>
              <a:ext uri="{FF2B5EF4-FFF2-40B4-BE49-F238E27FC236}">
                <a16:creationId xmlns:a16="http://schemas.microsoft.com/office/drawing/2014/main" id="{CCC36DFF-8588-5E31-94F9-27264C9AAF12}"/>
              </a:ext>
            </a:extLst>
          </p:cNvPr>
          <p:cNvSpPr txBox="1"/>
          <p:nvPr/>
        </p:nvSpPr>
        <p:spPr>
          <a:xfrm>
            <a:off x="635000" y="4965908"/>
            <a:ext cx="5461000" cy="1477328"/>
          </a:xfrm>
          <a:prstGeom prst="rect">
            <a:avLst/>
          </a:prstGeom>
          <a:noFill/>
        </p:spPr>
        <p:txBody>
          <a:bodyPr wrap="square" rtlCol="0">
            <a:spAutoFit/>
          </a:bodyPr>
          <a:lstStyle/>
          <a:p>
            <a:pPr marL="285750" indent="-285750">
              <a:buClr>
                <a:srgbClr val="92D050"/>
              </a:buClr>
              <a:buFont typeface="Wingdings" pitchFamily="2" charset="2"/>
              <a:buChar char="ü"/>
            </a:pPr>
            <a:r>
              <a:rPr lang="en-US" b="1"/>
              <a:t>Operator is responsible of the privacy management (non-delegation strategy)</a:t>
            </a:r>
          </a:p>
          <a:p>
            <a:pPr marL="285750" indent="-285750">
              <a:buClr>
                <a:srgbClr val="92D050"/>
              </a:buClr>
              <a:buFont typeface="Wingdings" pitchFamily="2" charset="2"/>
              <a:buChar char="ü"/>
            </a:pPr>
            <a:r>
              <a:rPr lang="en-US"/>
              <a:t>Adaptable to application’s use cases and channels</a:t>
            </a:r>
          </a:p>
          <a:p>
            <a:pPr marL="285750" indent="-285750">
              <a:buClr>
                <a:srgbClr val="92D050"/>
              </a:buClr>
              <a:buFont typeface="Wingdings" pitchFamily="2" charset="2"/>
              <a:buChar char="ü"/>
            </a:pPr>
            <a:r>
              <a:rPr lang="en-US"/>
              <a:t>Can be triggered from backend</a:t>
            </a:r>
          </a:p>
          <a:p>
            <a:pPr marL="285750" indent="-285750">
              <a:buClr>
                <a:srgbClr val="92D050"/>
              </a:buClr>
              <a:buFont typeface="Wingdings" pitchFamily="2" charset="2"/>
              <a:buChar char="ü"/>
            </a:pPr>
            <a:endParaRPr lang="en-US"/>
          </a:p>
        </p:txBody>
      </p:sp>
      <p:sp>
        <p:nvSpPr>
          <p:cNvPr id="16" name="CuadroTexto 15">
            <a:extLst>
              <a:ext uri="{FF2B5EF4-FFF2-40B4-BE49-F238E27FC236}">
                <a16:creationId xmlns:a16="http://schemas.microsoft.com/office/drawing/2014/main" id="{FD74A775-D13E-29A8-2C62-2EEB8EC50A4F}"/>
              </a:ext>
            </a:extLst>
          </p:cNvPr>
          <p:cNvSpPr txBox="1"/>
          <p:nvPr/>
        </p:nvSpPr>
        <p:spPr>
          <a:xfrm>
            <a:off x="6096000" y="4965908"/>
            <a:ext cx="5461000" cy="369332"/>
          </a:xfrm>
          <a:prstGeom prst="rect">
            <a:avLst/>
          </a:prstGeom>
          <a:noFill/>
        </p:spPr>
        <p:txBody>
          <a:bodyPr wrap="square" rtlCol="0">
            <a:spAutoFit/>
          </a:bodyPr>
          <a:lstStyle/>
          <a:p>
            <a:pPr marL="285750" indent="-285750">
              <a:buClr>
                <a:srgbClr val="FF0000"/>
              </a:buClr>
              <a:buFont typeface="Letra del sistema regular"/>
              <a:buChar char="✕"/>
            </a:pPr>
            <a:r>
              <a:rPr lang="en-US"/>
              <a:t>Additional step is required</a:t>
            </a:r>
          </a:p>
        </p:txBody>
      </p:sp>
    </p:spTree>
    <p:extLst>
      <p:ext uri="{BB962C8B-B14F-4D97-AF65-F5344CB8AC3E}">
        <p14:creationId xmlns:p14="http://schemas.microsoft.com/office/powerpoint/2010/main" val="2893012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B972C71-BCDA-994C-9A71-511E7F3458E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191999" cy="6858001"/>
          </a:xfrm>
          <a:prstGeom prst="rect">
            <a:avLst/>
          </a:prstGeom>
        </p:spPr>
      </p:pic>
      <p:pic>
        <p:nvPicPr>
          <p:cNvPr id="10" name="Picture 7">
            <a:extLst>
              <a:ext uri="{FF2B5EF4-FFF2-40B4-BE49-F238E27FC236}">
                <a16:creationId xmlns:a16="http://schemas.microsoft.com/office/drawing/2014/main" id="{769018B5-C827-8751-5C66-60F88D54D2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43407" y="2816668"/>
            <a:ext cx="905186" cy="1224663"/>
          </a:xfrm>
          <a:prstGeom prst="rect">
            <a:avLst/>
          </a:prstGeom>
        </p:spPr>
      </p:pic>
      <p:sp>
        <p:nvSpPr>
          <p:cNvPr id="3" name="TextBox 2">
            <a:extLst>
              <a:ext uri="{FF2B5EF4-FFF2-40B4-BE49-F238E27FC236}">
                <a16:creationId xmlns:a16="http://schemas.microsoft.com/office/drawing/2014/main" id="{DA221ACC-BF47-2AFE-57FE-3323B3E14B7B}"/>
              </a:ext>
            </a:extLst>
          </p:cNvPr>
          <p:cNvSpPr txBox="1"/>
          <p:nvPr/>
        </p:nvSpPr>
        <p:spPr>
          <a:xfrm>
            <a:off x="483476" y="6202036"/>
            <a:ext cx="2396359" cy="276999"/>
          </a:xfrm>
          <a:prstGeom prst="rect">
            <a:avLst/>
          </a:prstGeom>
          <a:noFill/>
        </p:spPr>
        <p:txBody>
          <a:bodyPr wrap="square" rtlCol="0">
            <a:spAutoFit/>
          </a:bodyPr>
          <a:lstStyle/>
          <a:p>
            <a:r>
              <a:rPr lang="en-GB" sz="1200" b="1">
                <a:solidFill>
                  <a:schemeClr val="bg2"/>
                </a:solidFill>
              </a:rPr>
              <a:t>opengateway.telefonica.com</a:t>
            </a:r>
          </a:p>
        </p:txBody>
      </p:sp>
      <p:sp>
        <p:nvSpPr>
          <p:cNvPr id="5" name="TextBox 4">
            <a:extLst>
              <a:ext uri="{FF2B5EF4-FFF2-40B4-BE49-F238E27FC236}">
                <a16:creationId xmlns:a16="http://schemas.microsoft.com/office/drawing/2014/main" id="{EB8E3B39-6D34-3B66-E917-E3A5B1428376}"/>
              </a:ext>
            </a:extLst>
          </p:cNvPr>
          <p:cNvSpPr txBox="1"/>
          <p:nvPr/>
        </p:nvSpPr>
        <p:spPr>
          <a:xfrm>
            <a:off x="8728842" y="6232813"/>
            <a:ext cx="3242441" cy="215444"/>
          </a:xfrm>
          <a:prstGeom prst="rect">
            <a:avLst/>
          </a:prstGeom>
          <a:noFill/>
        </p:spPr>
        <p:txBody>
          <a:bodyPr wrap="square" rtlCol="0">
            <a:spAutoFit/>
          </a:bodyPr>
          <a:lstStyle/>
          <a:p>
            <a:r>
              <a:rPr lang="en-GB" sz="800">
                <a:solidFill>
                  <a:schemeClr val="bg2"/>
                </a:solidFill>
              </a:rPr>
              <a:t>2023 © Telefónica Digital España, S.L.U. All rights reserved.</a:t>
            </a:r>
          </a:p>
        </p:txBody>
      </p:sp>
    </p:spTree>
    <p:extLst>
      <p:ext uri="{BB962C8B-B14F-4D97-AF65-F5344CB8AC3E}">
        <p14:creationId xmlns:p14="http://schemas.microsoft.com/office/powerpoint/2010/main" val="74185216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ortadas">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1bfb0fa-35ae-4a66-b3d4-c4ecfc995464" xsi:nil="true"/>
    <lcf76f155ced4ddcb4097134ff3c332f xmlns="b7b0ec05-1aa0-462c-88c0-26468e3cb60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34A2897F13724B8E46285107B0D190" ma:contentTypeVersion="17" ma:contentTypeDescription="Create a new document." ma:contentTypeScope="" ma:versionID="68f69bf52075649300b33451b65270ab">
  <xsd:schema xmlns:xsd="http://www.w3.org/2001/XMLSchema" xmlns:xs="http://www.w3.org/2001/XMLSchema" xmlns:p="http://schemas.microsoft.com/office/2006/metadata/properties" xmlns:ns2="b7b0ec05-1aa0-462c-88c0-26468e3cb60d" xmlns:ns3="51bfb0fa-35ae-4a66-b3d4-c4ecfc995464" targetNamespace="http://schemas.microsoft.com/office/2006/metadata/properties" ma:root="true" ma:fieldsID="5e6d200ffd39623c430646b3b30f4752" ns2:_="" ns3:_="">
    <xsd:import namespace="b7b0ec05-1aa0-462c-88c0-26468e3cb60d"/>
    <xsd:import namespace="51bfb0fa-35ae-4a66-b3d4-c4ecfc99546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b0ec05-1aa0-462c-88c0-26468e3cb6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3ebd722c-8eea-4fa2-a257-8118360c8ea8"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bfb0fa-35ae-4a66-b3d4-c4ecfc995464"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TaxCatchAll" ma:index="18" nillable="true" ma:displayName="Taxonomy Catch All Column" ma:hidden="true" ma:list="{1DBE705A-0338-401E-A830-B5C90CB97A60}" ma:internalName="TaxCatchAll" ma:showField="CatchAllData" ma:web="{42caf770-f3b4-40bd-aafc-8d80a6a4e5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95D584-6064-47C2-AF3D-832864404C3E}">
  <ds:schemaRefs>
    <ds:schemaRef ds:uri="http://schemas.microsoft.com/office/2006/metadata/properties"/>
    <ds:schemaRef ds:uri="http://schemas.microsoft.com/office/infopath/2007/PartnerControls"/>
    <ds:schemaRef ds:uri="51bfb0fa-35ae-4a66-b3d4-c4ecfc995464"/>
    <ds:schemaRef ds:uri="b7b0ec05-1aa0-462c-88c0-26468e3cb60d"/>
  </ds:schemaRefs>
</ds:datastoreItem>
</file>

<file path=customXml/itemProps2.xml><?xml version="1.0" encoding="utf-8"?>
<ds:datastoreItem xmlns:ds="http://schemas.openxmlformats.org/officeDocument/2006/customXml" ds:itemID="{457E3E83-912A-4E21-AF4C-9212CB5EC5EA}">
  <ds:schemaRefs>
    <ds:schemaRef ds:uri="http://schemas.microsoft.com/sharepoint/v3/contenttype/forms"/>
  </ds:schemaRefs>
</ds:datastoreItem>
</file>

<file path=customXml/itemProps3.xml><?xml version="1.0" encoding="utf-8"?>
<ds:datastoreItem xmlns:ds="http://schemas.openxmlformats.org/officeDocument/2006/customXml" ds:itemID="{C1F0679E-D4CD-4C68-B3BF-88F0542238A2}">
  <ds:schemaRefs>
    <ds:schemaRef ds:uri="51bfb0fa-35ae-4a66-b3d4-c4ecfc995464"/>
    <ds:schemaRef ds:uri="b7b0ec05-1aa0-462c-88c0-26468e3cb6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9744600e-3e04-492e-baa1-25ec245c6f10}" enabled="0" method="" siteId="{9744600e-3e04-492e-baa1-25ec245c6f10}" removed="1"/>
</clbl:labelList>
</file>

<file path=docProps/app.xml><?xml version="1.0" encoding="utf-8"?>
<Properties xmlns="http://schemas.openxmlformats.org/officeDocument/2006/extended-properties" xmlns:vt="http://schemas.openxmlformats.org/officeDocument/2006/docPropsVTypes">
  <TotalTime>6595</TotalTime>
  <Words>458</Words>
  <Application>Microsoft Macintosh PowerPoint</Application>
  <PresentationFormat>Panorámica</PresentationFormat>
  <Paragraphs>72</Paragraphs>
  <Slides>6</Slides>
  <Notes>2</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6</vt:i4>
      </vt:variant>
    </vt:vector>
  </HeadingPairs>
  <TitlesOfParts>
    <vt:vector size="14" baseType="lpstr">
      <vt:lpstr>Aptos</vt:lpstr>
      <vt:lpstr>Aptos Display</vt:lpstr>
      <vt:lpstr>Arial</vt:lpstr>
      <vt:lpstr>Calibri</vt:lpstr>
      <vt:lpstr>Letra del sistema regular</vt:lpstr>
      <vt:lpstr>Wingdings</vt:lpstr>
      <vt:lpstr>Tema de Office</vt:lpstr>
      <vt:lpstr>Portadas</vt:lpstr>
      <vt:lpstr>Out Of Band Consent Management  </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 Of Band Consent Management  </dc:title>
  <dc:creator>JORGE GARCIA HOSPITAL</dc:creator>
  <cp:lastModifiedBy>JORGE GARCIA HOSPITAL</cp:lastModifiedBy>
  <cp:revision>1</cp:revision>
  <dcterms:created xsi:type="dcterms:W3CDTF">2024-07-18T18:54:39Z</dcterms:created>
  <dcterms:modified xsi:type="dcterms:W3CDTF">2024-07-23T08:56:03Z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0x010100B634A2897F13724B8E46285107B0D190</vt:lpwstr>
  </property>
  <property fmtid="{D5CDD505-2E9C-101B-9397-08002B2CF9AE}" pid="3" name="MediaServiceImageTags">
    <vt:lpwstr/>
  </property>
</Properties>
</file>